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handoutMasterIdLst>
    <p:handoutMasterId r:id="rId14"/>
  </p:handoutMasterIdLst>
  <p:sldIdLst>
    <p:sldId id="256" r:id="rId2"/>
    <p:sldId id="264" r:id="rId3"/>
    <p:sldId id="257" r:id="rId4"/>
    <p:sldId id="258" r:id="rId5"/>
    <p:sldId id="259" r:id="rId6"/>
    <p:sldId id="260" r:id="rId7"/>
    <p:sldId id="265" r:id="rId8"/>
    <p:sldId id="261" r:id="rId9"/>
    <p:sldId id="262" r:id="rId10"/>
    <p:sldId id="263"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15" clrIdx="0">
    <p:extLst>
      <p:ext uri="{19B8F6BF-5375-455C-9EA6-DF929625EA0E}">
        <p15:presenceInfo xmlns:p15="http://schemas.microsoft.com/office/powerpoint/2012/main" userId="Microsoft Office User" providerId="None"/>
      </p:ext>
    </p:extLst>
  </p:cmAuthor>
  <p:cmAuthor id="2" name="Marlous van Rossum-Willems" initials="MvRW" lastIdx="23" clrIdx="1">
    <p:extLst>
      <p:ext uri="{19B8F6BF-5375-455C-9EA6-DF929625EA0E}">
        <p15:presenceInfo xmlns:p15="http://schemas.microsoft.com/office/powerpoint/2012/main" userId="S::marlous@dietweebv.onmicrosoft.com::744de9d7-985c-47d3-ae2a-929b9bd79483" providerId="AD"/>
      </p:ext>
    </p:extLst>
  </p:cmAuthor>
  <p:cmAuthor id="3" name="CAV.nl" initials="CAV" lastIdx="27" clrIdx="2">
    <p:extLst>
      <p:ext uri="{19B8F6BF-5375-455C-9EA6-DF929625EA0E}">
        <p15:presenceInfo xmlns:p15="http://schemas.microsoft.com/office/powerpoint/2012/main" userId="CAV.n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238246-953E-DF45-B3E0-864E4789F696}" v="42" dt="2025-09-15T08:58:43.255"/>
  </p1510:revLst>
</p1510:revInfo>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ijl, licht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Stijl, licht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86" autoAdjust="0"/>
    <p:restoredTop sz="96189" autoAdjust="0"/>
  </p:normalViewPr>
  <p:slideViewPr>
    <p:cSldViewPr snapToGrid="0">
      <p:cViewPr varScale="1">
        <p:scale>
          <a:sx n="126" d="100"/>
          <a:sy n="126" d="100"/>
        </p:scale>
        <p:origin x="200" y="248"/>
      </p:cViewPr>
      <p:guideLst/>
    </p:cSldViewPr>
  </p:slideViewPr>
  <p:outlineViewPr>
    <p:cViewPr>
      <p:scale>
        <a:sx n="33" d="100"/>
        <a:sy n="33" d="100"/>
      </p:scale>
      <p:origin x="0" y="-1212"/>
    </p:cViewPr>
  </p:outlineViewPr>
  <p:notesTextViewPr>
    <p:cViewPr>
      <p:scale>
        <a:sx n="1" d="1"/>
        <a:sy n="1" d="1"/>
      </p:scale>
      <p:origin x="0" y="0"/>
    </p:cViewPr>
  </p:notesTextViewPr>
  <p:sorterViewPr>
    <p:cViewPr>
      <p:scale>
        <a:sx n="90" d="100"/>
        <a:sy n="90" d="100"/>
      </p:scale>
      <p:origin x="0" y="0"/>
    </p:cViewPr>
  </p:sorterViewPr>
  <p:notesViewPr>
    <p:cSldViewPr snapToGrid="0">
      <p:cViewPr varScale="1">
        <p:scale>
          <a:sx n="88" d="100"/>
          <a:sy n="88" d="100"/>
        </p:scale>
        <p:origin x="4128"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commentAuthors" Target="commentAuthors.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 Id="rId22"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zen, G.D. (Gizem)" userId="4a0628cc-2ec2-4b7f-b4ea-b909ac6dce10" providerId="ADAL" clId="{D18BD190-3521-5100-996F-8BF91312632B}"/>
    <pc:docChg chg="undo redo custSel addSld modSld sldOrd">
      <pc:chgData name="Sozen, G.D. (Gizem)" userId="4a0628cc-2ec2-4b7f-b4ea-b909ac6dce10" providerId="ADAL" clId="{D18BD190-3521-5100-996F-8BF91312632B}" dt="2025-09-15T08:59:02.336" v="3058" actId="1076"/>
      <pc:docMkLst>
        <pc:docMk/>
      </pc:docMkLst>
      <pc:sldChg chg="modSp mod">
        <pc:chgData name="Sozen, G.D. (Gizem)" userId="4a0628cc-2ec2-4b7f-b4ea-b909ac6dce10" providerId="ADAL" clId="{D18BD190-3521-5100-996F-8BF91312632B}" dt="2025-09-11T16:27:43.646" v="2443" actId="255"/>
        <pc:sldMkLst>
          <pc:docMk/>
          <pc:sldMk cId="2250374142" sldId="256"/>
        </pc:sldMkLst>
        <pc:spChg chg="mod">
          <ac:chgData name="Sozen, G.D. (Gizem)" userId="4a0628cc-2ec2-4b7f-b4ea-b909ac6dce10" providerId="ADAL" clId="{D18BD190-3521-5100-996F-8BF91312632B}" dt="2025-09-11T16:27:43.646" v="2443" actId="255"/>
          <ac:spMkLst>
            <pc:docMk/>
            <pc:sldMk cId="2250374142" sldId="256"/>
            <ac:spMk id="1035" creationId="{BE97E478-CCCF-E443-0BBB-62970E5EB283}"/>
          </ac:spMkLst>
        </pc:spChg>
      </pc:sldChg>
      <pc:sldChg chg="modSp mod">
        <pc:chgData name="Sozen, G.D. (Gizem)" userId="4a0628cc-2ec2-4b7f-b4ea-b909ac6dce10" providerId="ADAL" clId="{D18BD190-3521-5100-996F-8BF91312632B}" dt="2025-09-11T16:31:04.737" v="2481" actId="207"/>
        <pc:sldMkLst>
          <pc:docMk/>
          <pc:sldMk cId="4188730044" sldId="257"/>
        </pc:sldMkLst>
        <pc:spChg chg="mod">
          <ac:chgData name="Sozen, G.D. (Gizem)" userId="4a0628cc-2ec2-4b7f-b4ea-b909ac6dce10" providerId="ADAL" clId="{D18BD190-3521-5100-996F-8BF91312632B}" dt="2025-09-11T16:31:04.737" v="2481" actId="207"/>
          <ac:spMkLst>
            <pc:docMk/>
            <pc:sldMk cId="4188730044" sldId="257"/>
            <ac:spMk id="3" creationId="{4948962B-6FEA-48B1-A8C5-318E9CC02257}"/>
          </ac:spMkLst>
        </pc:spChg>
      </pc:sldChg>
      <pc:sldChg chg="addSp modSp mod">
        <pc:chgData name="Sozen, G.D. (Gizem)" userId="4a0628cc-2ec2-4b7f-b4ea-b909ac6dce10" providerId="ADAL" clId="{D18BD190-3521-5100-996F-8BF91312632B}" dt="2025-09-15T08:36:23.073" v="2910" actId="1076"/>
        <pc:sldMkLst>
          <pc:docMk/>
          <pc:sldMk cId="1485247993" sldId="258"/>
        </pc:sldMkLst>
        <pc:spChg chg="mod">
          <ac:chgData name="Sozen, G.D. (Gizem)" userId="4a0628cc-2ec2-4b7f-b4ea-b909ac6dce10" providerId="ADAL" clId="{D18BD190-3521-5100-996F-8BF91312632B}" dt="2025-09-15T08:36:10.765" v="2905" actId="20577"/>
          <ac:spMkLst>
            <pc:docMk/>
            <pc:sldMk cId="1485247993" sldId="258"/>
            <ac:spMk id="3" creationId="{EFEB11B6-2A60-C158-180E-B3CFC98181B1}"/>
          </ac:spMkLst>
        </pc:spChg>
        <pc:picChg chg="add mod">
          <ac:chgData name="Sozen, G.D. (Gizem)" userId="4a0628cc-2ec2-4b7f-b4ea-b909ac6dce10" providerId="ADAL" clId="{D18BD190-3521-5100-996F-8BF91312632B}" dt="2025-09-15T08:28:50.614" v="2899" actId="1076"/>
          <ac:picMkLst>
            <pc:docMk/>
            <pc:sldMk cId="1485247993" sldId="258"/>
            <ac:picMk id="5" creationId="{9B12A6E3-7405-E354-E0B6-76684B89CC63}"/>
          </ac:picMkLst>
        </pc:picChg>
        <pc:picChg chg="add mod">
          <ac:chgData name="Sozen, G.D. (Gizem)" userId="4a0628cc-2ec2-4b7f-b4ea-b909ac6dce10" providerId="ADAL" clId="{D18BD190-3521-5100-996F-8BF91312632B}" dt="2025-09-15T08:36:23.073" v="2910" actId="1076"/>
          <ac:picMkLst>
            <pc:docMk/>
            <pc:sldMk cId="1485247993" sldId="258"/>
            <ac:picMk id="6" creationId="{E6EAB704-D38E-9DA3-1681-7D164341CF35}"/>
          </ac:picMkLst>
        </pc:picChg>
      </pc:sldChg>
      <pc:sldChg chg="modSp mod">
        <pc:chgData name="Sozen, G.D. (Gizem)" userId="4a0628cc-2ec2-4b7f-b4ea-b909ac6dce10" providerId="ADAL" clId="{D18BD190-3521-5100-996F-8BF91312632B}" dt="2025-09-15T08:40:51.371" v="2963" actId="20577"/>
        <pc:sldMkLst>
          <pc:docMk/>
          <pc:sldMk cId="4247649629" sldId="259"/>
        </pc:sldMkLst>
        <pc:spChg chg="mod">
          <ac:chgData name="Sozen, G.D. (Gizem)" userId="4a0628cc-2ec2-4b7f-b4ea-b909ac6dce10" providerId="ADAL" clId="{D18BD190-3521-5100-996F-8BF91312632B}" dt="2025-09-11T16:31:26.051" v="2482" actId="207"/>
          <ac:spMkLst>
            <pc:docMk/>
            <pc:sldMk cId="4247649629" sldId="259"/>
            <ac:spMk id="2" creationId="{238EC836-3D0F-D1FE-438B-8249C2774BD5}"/>
          </ac:spMkLst>
        </pc:spChg>
        <pc:spChg chg="mod">
          <ac:chgData name="Sozen, G.D. (Gizem)" userId="4a0628cc-2ec2-4b7f-b4ea-b909ac6dce10" providerId="ADAL" clId="{D18BD190-3521-5100-996F-8BF91312632B}" dt="2025-09-15T08:40:51.371" v="2963" actId="20577"/>
          <ac:spMkLst>
            <pc:docMk/>
            <pc:sldMk cId="4247649629" sldId="259"/>
            <ac:spMk id="3" creationId="{E085C073-B430-8E59-AB90-20D2776EB267}"/>
          </ac:spMkLst>
        </pc:spChg>
      </pc:sldChg>
      <pc:sldChg chg="modSp new mod">
        <pc:chgData name="Sozen, G.D. (Gizem)" userId="4a0628cc-2ec2-4b7f-b4ea-b909ac6dce10" providerId="ADAL" clId="{D18BD190-3521-5100-996F-8BF91312632B}" dt="2025-09-11T16:31:37.617" v="2483" actId="207"/>
        <pc:sldMkLst>
          <pc:docMk/>
          <pc:sldMk cId="255270762" sldId="260"/>
        </pc:sldMkLst>
        <pc:spChg chg="mod">
          <ac:chgData name="Sozen, G.D. (Gizem)" userId="4a0628cc-2ec2-4b7f-b4ea-b909ac6dce10" providerId="ADAL" clId="{D18BD190-3521-5100-996F-8BF91312632B}" dt="2025-09-11T16:31:37.617" v="2483" actId="207"/>
          <ac:spMkLst>
            <pc:docMk/>
            <pc:sldMk cId="255270762" sldId="260"/>
            <ac:spMk id="2" creationId="{67AA95DD-CEEB-5E35-84A8-8087818D9DCB}"/>
          </ac:spMkLst>
        </pc:spChg>
        <pc:spChg chg="mod">
          <ac:chgData name="Sozen, G.D. (Gizem)" userId="4a0628cc-2ec2-4b7f-b4ea-b909ac6dce10" providerId="ADAL" clId="{D18BD190-3521-5100-996F-8BF91312632B}" dt="2025-09-11T16:11:31.492" v="2140" actId="5793"/>
          <ac:spMkLst>
            <pc:docMk/>
            <pc:sldMk cId="255270762" sldId="260"/>
            <ac:spMk id="3" creationId="{93F0E1A4-45FF-E34B-A711-559F215B14E3}"/>
          </ac:spMkLst>
        </pc:spChg>
      </pc:sldChg>
      <pc:sldChg chg="addSp modSp new mod">
        <pc:chgData name="Sozen, G.D. (Gizem)" userId="4a0628cc-2ec2-4b7f-b4ea-b909ac6dce10" providerId="ADAL" clId="{D18BD190-3521-5100-996F-8BF91312632B}" dt="2025-09-15T08:50:16.967" v="3042" actId="14100"/>
        <pc:sldMkLst>
          <pc:docMk/>
          <pc:sldMk cId="341031920" sldId="261"/>
        </pc:sldMkLst>
        <pc:spChg chg="mod">
          <ac:chgData name="Sozen, G.D. (Gizem)" userId="4a0628cc-2ec2-4b7f-b4ea-b909ac6dce10" providerId="ADAL" clId="{D18BD190-3521-5100-996F-8BF91312632B}" dt="2025-09-11T15:59:14.893" v="1403" actId="20577"/>
          <ac:spMkLst>
            <pc:docMk/>
            <pc:sldMk cId="341031920" sldId="261"/>
            <ac:spMk id="2" creationId="{0833031F-3C62-D320-C55E-92604BD5A0E4}"/>
          </ac:spMkLst>
        </pc:spChg>
        <pc:spChg chg="mod">
          <ac:chgData name="Sozen, G.D. (Gizem)" userId="4a0628cc-2ec2-4b7f-b4ea-b909ac6dce10" providerId="ADAL" clId="{D18BD190-3521-5100-996F-8BF91312632B}" dt="2025-09-15T08:46:46.721" v="3036" actId="20577"/>
          <ac:spMkLst>
            <pc:docMk/>
            <pc:sldMk cId="341031920" sldId="261"/>
            <ac:spMk id="3" creationId="{A063F47B-9CD1-310E-365E-2D2D2AD2A236}"/>
          </ac:spMkLst>
        </pc:spChg>
        <pc:picChg chg="add mod modCrop">
          <ac:chgData name="Sozen, G.D. (Gizem)" userId="4a0628cc-2ec2-4b7f-b4ea-b909ac6dce10" providerId="ADAL" clId="{D18BD190-3521-5100-996F-8BF91312632B}" dt="2025-09-15T08:50:16.967" v="3042" actId="14100"/>
          <ac:picMkLst>
            <pc:docMk/>
            <pc:sldMk cId="341031920" sldId="261"/>
            <ac:picMk id="5" creationId="{02D4467D-A0A6-DCED-2504-56AC4DA7E695}"/>
          </ac:picMkLst>
        </pc:picChg>
      </pc:sldChg>
      <pc:sldChg chg="modSp new mod">
        <pc:chgData name="Sozen, G.D. (Gizem)" userId="4a0628cc-2ec2-4b7f-b4ea-b909ac6dce10" providerId="ADAL" clId="{D18BD190-3521-5100-996F-8BF91312632B}" dt="2025-09-11T16:10:53.660" v="2101" actId="20577"/>
        <pc:sldMkLst>
          <pc:docMk/>
          <pc:sldMk cId="1194532211" sldId="262"/>
        </pc:sldMkLst>
        <pc:spChg chg="mod">
          <ac:chgData name="Sozen, G.D. (Gizem)" userId="4a0628cc-2ec2-4b7f-b4ea-b909ac6dce10" providerId="ADAL" clId="{D18BD190-3521-5100-996F-8BF91312632B}" dt="2025-09-11T15:59:21.691" v="1406" actId="20577"/>
          <ac:spMkLst>
            <pc:docMk/>
            <pc:sldMk cId="1194532211" sldId="262"/>
            <ac:spMk id="2" creationId="{3CB37398-0E33-14C9-0051-F090FCE4564A}"/>
          </ac:spMkLst>
        </pc:spChg>
        <pc:spChg chg="mod">
          <ac:chgData name="Sozen, G.D. (Gizem)" userId="4a0628cc-2ec2-4b7f-b4ea-b909ac6dce10" providerId="ADAL" clId="{D18BD190-3521-5100-996F-8BF91312632B}" dt="2025-09-11T16:10:53.660" v="2101" actId="20577"/>
          <ac:spMkLst>
            <pc:docMk/>
            <pc:sldMk cId="1194532211" sldId="262"/>
            <ac:spMk id="3" creationId="{0DE24D74-4591-C0C6-F0B1-7574F4A37EFB}"/>
          </ac:spMkLst>
        </pc:spChg>
      </pc:sldChg>
      <pc:sldChg chg="addSp modSp new mod">
        <pc:chgData name="Sozen, G.D. (Gizem)" userId="4a0628cc-2ec2-4b7f-b4ea-b909ac6dce10" providerId="ADAL" clId="{D18BD190-3521-5100-996F-8BF91312632B}" dt="2025-09-15T08:59:02.336" v="3058" actId="1076"/>
        <pc:sldMkLst>
          <pc:docMk/>
          <pc:sldMk cId="3785136734" sldId="263"/>
        </pc:sldMkLst>
        <pc:spChg chg="mod">
          <ac:chgData name="Sozen, G.D. (Gizem)" userId="4a0628cc-2ec2-4b7f-b4ea-b909ac6dce10" providerId="ADAL" clId="{D18BD190-3521-5100-996F-8BF91312632B}" dt="2025-09-11T16:11:13.634" v="2105" actId="20577"/>
          <ac:spMkLst>
            <pc:docMk/>
            <pc:sldMk cId="3785136734" sldId="263"/>
            <ac:spMk id="2" creationId="{E1C36552-2BE9-CB1A-5A80-1F3EA83DFC56}"/>
          </ac:spMkLst>
        </pc:spChg>
        <pc:spChg chg="mod">
          <ac:chgData name="Sozen, G.D. (Gizem)" userId="4a0628cc-2ec2-4b7f-b4ea-b909ac6dce10" providerId="ADAL" clId="{D18BD190-3521-5100-996F-8BF91312632B}" dt="2025-09-15T08:54:28.117" v="3044" actId="20577"/>
          <ac:spMkLst>
            <pc:docMk/>
            <pc:sldMk cId="3785136734" sldId="263"/>
            <ac:spMk id="3" creationId="{6CC9D055-0357-3907-AFB0-0CB91BB3841F}"/>
          </ac:spMkLst>
        </pc:spChg>
        <pc:picChg chg="add mod">
          <ac:chgData name="Sozen, G.D. (Gizem)" userId="4a0628cc-2ec2-4b7f-b4ea-b909ac6dce10" providerId="ADAL" clId="{D18BD190-3521-5100-996F-8BF91312632B}" dt="2025-09-15T08:59:02.336" v="3058" actId="1076"/>
          <ac:picMkLst>
            <pc:docMk/>
            <pc:sldMk cId="3785136734" sldId="263"/>
            <ac:picMk id="5" creationId="{F7CBDC99-BC38-0A0A-64A0-AFFB34A07AD2}"/>
          </ac:picMkLst>
        </pc:picChg>
        <pc:picChg chg="add mod">
          <ac:chgData name="Sozen, G.D. (Gizem)" userId="4a0628cc-2ec2-4b7f-b4ea-b909ac6dce10" providerId="ADAL" clId="{D18BD190-3521-5100-996F-8BF91312632B}" dt="2025-09-15T08:58:35.571" v="3050" actId="1076"/>
          <ac:picMkLst>
            <pc:docMk/>
            <pc:sldMk cId="3785136734" sldId="263"/>
            <ac:picMk id="6" creationId="{461E781C-9CE1-8D98-2DB3-9579B9733EB6}"/>
          </ac:picMkLst>
        </pc:picChg>
        <pc:picChg chg="add mod">
          <ac:chgData name="Sozen, G.D. (Gizem)" userId="4a0628cc-2ec2-4b7f-b4ea-b909ac6dce10" providerId="ADAL" clId="{D18BD190-3521-5100-996F-8BF91312632B}" dt="2025-09-15T08:58:58" v="3057" actId="1076"/>
          <ac:picMkLst>
            <pc:docMk/>
            <pc:sldMk cId="3785136734" sldId="263"/>
            <ac:picMk id="7" creationId="{83C34A20-2B74-EB74-8365-664826918318}"/>
          </ac:picMkLst>
        </pc:picChg>
      </pc:sldChg>
      <pc:sldChg chg="addSp delSp modSp new mod ord modClrScheme chgLayout">
        <pc:chgData name="Sozen, G.D. (Gizem)" userId="4a0628cc-2ec2-4b7f-b4ea-b909ac6dce10" providerId="ADAL" clId="{D18BD190-3521-5100-996F-8BF91312632B}" dt="2025-09-11T16:29:04.254" v="2444" actId="20578"/>
        <pc:sldMkLst>
          <pc:docMk/>
          <pc:sldMk cId="2939832096" sldId="264"/>
        </pc:sldMkLst>
        <pc:spChg chg="mod">
          <ac:chgData name="Sozen, G.D. (Gizem)" userId="4a0628cc-2ec2-4b7f-b4ea-b909ac6dce10" providerId="ADAL" clId="{D18BD190-3521-5100-996F-8BF91312632B}" dt="2025-09-11T16:26:16.194" v="2390" actId="26606"/>
          <ac:spMkLst>
            <pc:docMk/>
            <pc:sldMk cId="2939832096" sldId="264"/>
            <ac:spMk id="2" creationId="{4B9C1C23-E831-2104-ED08-40BBDBF4D004}"/>
          </ac:spMkLst>
        </pc:spChg>
        <pc:spChg chg="mod ord">
          <ac:chgData name="Sozen, G.D. (Gizem)" userId="4a0628cc-2ec2-4b7f-b4ea-b909ac6dce10" providerId="ADAL" clId="{D18BD190-3521-5100-996F-8BF91312632B}" dt="2025-09-11T16:26:34.639" v="2391" actId="255"/>
          <ac:spMkLst>
            <pc:docMk/>
            <pc:sldMk cId="2939832096" sldId="264"/>
            <ac:spMk id="3" creationId="{BA2F11A9-DE66-376A-054D-F222E9F443E2}"/>
          </ac:spMkLst>
        </pc:spChg>
        <pc:spChg chg="mod">
          <ac:chgData name="Sozen, G.D. (Gizem)" userId="4a0628cc-2ec2-4b7f-b4ea-b909ac6dce10" providerId="ADAL" clId="{D18BD190-3521-5100-996F-8BF91312632B}" dt="2025-09-11T16:26:16.194" v="2390" actId="26606"/>
          <ac:spMkLst>
            <pc:docMk/>
            <pc:sldMk cId="2939832096" sldId="264"/>
            <ac:spMk id="4" creationId="{18737FA5-74C8-5943-3550-74332065A857}"/>
          </ac:spMkLst>
        </pc:spChg>
        <pc:spChg chg="add mod">
          <ac:chgData name="Sozen, G.D. (Gizem)" userId="4a0628cc-2ec2-4b7f-b4ea-b909ac6dce10" providerId="ADAL" clId="{D18BD190-3521-5100-996F-8BF91312632B}" dt="2025-09-11T16:26:16.194" v="2390" actId="26606"/>
          <ac:spMkLst>
            <pc:docMk/>
            <pc:sldMk cId="2939832096" sldId="264"/>
            <ac:spMk id="2052" creationId="{03DF0CAA-E627-2675-0C24-E62C6CD45485}"/>
          </ac:spMkLst>
        </pc:spChg>
        <pc:picChg chg="add mod ord">
          <ac:chgData name="Sozen, G.D. (Gizem)" userId="4a0628cc-2ec2-4b7f-b4ea-b909ac6dce10" providerId="ADAL" clId="{D18BD190-3521-5100-996F-8BF91312632B}" dt="2025-09-11T16:26:44.551" v="2392" actId="14100"/>
          <ac:picMkLst>
            <pc:docMk/>
            <pc:sldMk cId="2939832096" sldId="264"/>
            <ac:picMk id="2050" creationId="{E9D53ABE-2CDE-9D65-28C5-F8088F630482}"/>
          </ac:picMkLst>
        </pc:picChg>
      </pc:sldChg>
      <pc:sldChg chg="addSp modSp new mod">
        <pc:chgData name="Sozen, G.D. (Gizem)" userId="4a0628cc-2ec2-4b7f-b4ea-b909ac6dce10" providerId="ADAL" clId="{D18BD190-3521-5100-996F-8BF91312632B}" dt="2025-09-15T08:43:37.721" v="2983" actId="1076"/>
        <pc:sldMkLst>
          <pc:docMk/>
          <pc:sldMk cId="1451726930" sldId="265"/>
        </pc:sldMkLst>
        <pc:spChg chg="mod">
          <ac:chgData name="Sozen, G.D. (Gizem)" userId="4a0628cc-2ec2-4b7f-b4ea-b909ac6dce10" providerId="ADAL" clId="{D18BD190-3521-5100-996F-8BF91312632B}" dt="2025-09-11T16:32:25.487" v="2485" actId="20577"/>
          <ac:spMkLst>
            <pc:docMk/>
            <pc:sldMk cId="1451726930" sldId="265"/>
            <ac:spMk id="2" creationId="{488841A3-897F-72E3-9F99-8AA0B7D56B2B}"/>
          </ac:spMkLst>
        </pc:spChg>
        <pc:spChg chg="mod">
          <ac:chgData name="Sozen, G.D. (Gizem)" userId="4a0628cc-2ec2-4b7f-b4ea-b909ac6dce10" providerId="ADAL" clId="{D18BD190-3521-5100-996F-8BF91312632B}" dt="2025-09-15T08:43:37.301" v="2982" actId="1076"/>
          <ac:spMkLst>
            <pc:docMk/>
            <pc:sldMk cId="1451726930" sldId="265"/>
            <ac:spMk id="3" creationId="{5AD81AE1-3567-4B95-6FAE-4C1DBCB61B85}"/>
          </ac:spMkLst>
        </pc:spChg>
        <pc:picChg chg="add mod">
          <ac:chgData name="Sozen, G.D. (Gizem)" userId="4a0628cc-2ec2-4b7f-b4ea-b909ac6dce10" providerId="ADAL" clId="{D18BD190-3521-5100-996F-8BF91312632B}" dt="2025-09-15T08:43:37.721" v="2983" actId="1076"/>
          <ac:picMkLst>
            <pc:docMk/>
            <pc:sldMk cId="1451726930" sldId="265"/>
            <ac:picMk id="5" creationId="{FB4108F2-6C50-CA82-86E9-92530E6A4552}"/>
          </ac:picMkLst>
        </pc:picChg>
      </pc:sldChg>
      <pc:sldChg chg="modSp new mod">
        <pc:chgData name="Sozen, G.D. (Gizem)" userId="4a0628cc-2ec2-4b7f-b4ea-b909ac6dce10" providerId="ADAL" clId="{D18BD190-3521-5100-996F-8BF91312632B}" dt="2025-09-11T17:03:44.606" v="2760" actId="20577"/>
        <pc:sldMkLst>
          <pc:docMk/>
          <pc:sldMk cId="4163647578" sldId="266"/>
        </pc:sldMkLst>
        <pc:spChg chg="mod">
          <ac:chgData name="Sozen, G.D. (Gizem)" userId="4a0628cc-2ec2-4b7f-b4ea-b909ac6dce10" providerId="ADAL" clId="{D18BD190-3521-5100-996F-8BF91312632B}" dt="2025-09-11T16:35:07.528" v="2645" actId="20577"/>
          <ac:spMkLst>
            <pc:docMk/>
            <pc:sldMk cId="4163647578" sldId="266"/>
            <ac:spMk id="2" creationId="{C6331EEB-32D3-0A39-6ECF-CFAE09B161C7}"/>
          </ac:spMkLst>
        </pc:spChg>
        <pc:spChg chg="mod">
          <ac:chgData name="Sozen, G.D. (Gizem)" userId="4a0628cc-2ec2-4b7f-b4ea-b909ac6dce10" providerId="ADAL" clId="{D18BD190-3521-5100-996F-8BF91312632B}" dt="2025-09-11T17:03:44.606" v="2760" actId="20577"/>
          <ac:spMkLst>
            <pc:docMk/>
            <pc:sldMk cId="4163647578" sldId="266"/>
            <ac:spMk id="3" creationId="{D53595DD-36BF-383C-CBE8-E91866F0114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CAB8308-0B5F-4FD1-A22C-64E03B019B4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a:extLst>
              <a:ext uri="{FF2B5EF4-FFF2-40B4-BE49-F238E27FC236}">
                <a16:creationId xmlns:a16="http://schemas.microsoft.com/office/drawing/2014/main" id="{CB20AD31-8954-4DA8-B0A3-0046B0627AA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7CF39EF-5AB7-4014-9F5F-EB58495B10D6}" type="datetimeFigureOut">
              <a:rPr lang="nl-NL" smtClean="0"/>
              <a:t>15-09-2025</a:t>
            </a:fld>
            <a:endParaRPr lang="nl-NL"/>
          </a:p>
        </p:txBody>
      </p:sp>
      <p:sp>
        <p:nvSpPr>
          <p:cNvPr id="4" name="Footer Placeholder 3">
            <a:extLst>
              <a:ext uri="{FF2B5EF4-FFF2-40B4-BE49-F238E27FC236}">
                <a16:creationId xmlns:a16="http://schemas.microsoft.com/office/drawing/2014/main" id="{C02A9E75-6852-4F54-A1DD-1CC8035FBBA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Slide Number Placeholder 4">
            <a:extLst>
              <a:ext uri="{FF2B5EF4-FFF2-40B4-BE49-F238E27FC236}">
                <a16:creationId xmlns:a16="http://schemas.microsoft.com/office/drawing/2014/main" id="{783D0F4D-BC9C-41E7-9255-73E652E685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57A0ECC-5D03-407C-A91C-F8B708F00133}" type="slidenum">
              <a:rPr lang="nl-NL" smtClean="0"/>
              <a:t>‹nr.›</a:t>
            </a:fld>
            <a:endParaRPr lang="nl-NL"/>
          </a:p>
        </p:txBody>
      </p:sp>
    </p:spTree>
    <p:extLst>
      <p:ext uri="{BB962C8B-B14F-4D97-AF65-F5344CB8AC3E}">
        <p14:creationId xmlns:p14="http://schemas.microsoft.com/office/powerpoint/2010/main" val="10895938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25E2B4-F42D-47E2-B7F2-6C135D6BFAE9}" type="datetimeFigureOut">
              <a:rPr lang="nl-NL" smtClean="0"/>
              <a:t>15-09-2025</a:t>
            </a:fld>
            <a:endParaRPr lang="nl-NL"/>
          </a:p>
        </p:txBody>
      </p:sp>
      <p:sp>
        <p:nvSpPr>
          <p:cNvPr id="4" name="Tijdelijke aanduiding voor dia-afbeelding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64705B-BA61-44C3-B827-071B55B257D1}" type="slidenum">
              <a:rPr lang="nl-NL" smtClean="0"/>
              <a:t>‹nr.›</a:t>
            </a:fld>
            <a:endParaRPr lang="nl-NL"/>
          </a:p>
        </p:txBody>
      </p:sp>
    </p:spTree>
    <p:extLst>
      <p:ext uri="{BB962C8B-B14F-4D97-AF65-F5344CB8AC3E}">
        <p14:creationId xmlns:p14="http://schemas.microsoft.com/office/powerpoint/2010/main" val="33554553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JPG"/><Relationship Id="rId5" Type="http://schemas.openxmlformats.org/officeDocument/2006/relationships/image" Target="../media/image14.svg"/><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gif"/><Relationship Id="rId7" Type="http://schemas.openxmlformats.org/officeDocument/2006/relationships/image" Target="../media/image10.JPG"/><Relationship Id="rId2" Type="http://schemas.openxmlformats.org/officeDocument/2006/relationships/image" Target="../media/image3.gif"/><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gif"/></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gif"/><Relationship Id="rId7" Type="http://schemas.openxmlformats.org/officeDocument/2006/relationships/image" Target="../media/image10.JPG"/><Relationship Id="rId2" Type="http://schemas.openxmlformats.org/officeDocument/2006/relationships/image" Target="../media/image3.gif"/><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gi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gif"/></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gif"/><Relationship Id="rId5" Type="http://schemas.openxmlformats.org/officeDocument/2006/relationships/image" Target="../media/image4.gif"/><Relationship Id="rId4" Type="http://schemas.openxmlformats.org/officeDocument/2006/relationships/image" Target="../media/image3.gi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gif"/><Relationship Id="rId5" Type="http://schemas.openxmlformats.org/officeDocument/2006/relationships/image" Target="../media/image4.gif"/><Relationship Id="rId4" Type="http://schemas.openxmlformats.org/officeDocument/2006/relationships/image" Target="../media/image3.gif"/></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gif"/><Relationship Id="rId5" Type="http://schemas.openxmlformats.org/officeDocument/2006/relationships/image" Target="../media/image4.gif"/><Relationship Id="rId4" Type="http://schemas.openxmlformats.org/officeDocument/2006/relationships/image" Target="../media/image3.gif"/></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4.gif"/><Relationship Id="rId7" Type="http://schemas.openxmlformats.org/officeDocument/2006/relationships/image" Target="../media/image1.png"/><Relationship Id="rId2" Type="http://schemas.openxmlformats.org/officeDocument/2006/relationships/image" Target="../media/image3.gif"/><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gi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Blanco">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20B8CDF4-463C-49A4-AB31-5818F8BEE00B}"/>
              </a:ext>
            </a:extLst>
          </p:cNvPr>
          <p:cNvSpPr/>
          <p:nvPr userDrawn="1"/>
        </p:nvSpPr>
        <p:spPr>
          <a:xfrm>
            <a:off x="-2574472" y="-2157046"/>
            <a:ext cx="14292944" cy="111720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sp>
        <p:nvSpPr>
          <p:cNvPr id="2" name="Slide Number Placeholder 1">
            <a:extLst>
              <a:ext uri="{FF2B5EF4-FFF2-40B4-BE49-F238E27FC236}">
                <a16:creationId xmlns:a16="http://schemas.microsoft.com/office/drawing/2014/main" id="{829997C1-E4B4-4F6A-A6B6-B0F7679BF5F1}"/>
              </a:ext>
            </a:extLst>
          </p:cNvPr>
          <p:cNvSpPr>
            <a:spLocks noGrp="1"/>
          </p:cNvSpPr>
          <p:nvPr>
            <p:ph type="sldNum" sz="quarter" idx="10"/>
          </p:nvPr>
        </p:nvSpPr>
        <p:spPr/>
        <p:txBody>
          <a:bodyPr/>
          <a:lstStyle/>
          <a:p>
            <a:fld id="{5A195573-6125-40C3-AA0C-3AC6CFB9F86B}" type="slidenum">
              <a:rPr lang="en-US" smtClean="0"/>
              <a:pPr/>
              <a:t>‹nr.›</a:t>
            </a:fld>
            <a:endParaRPr lang="en-US" dirty="0"/>
          </a:p>
        </p:txBody>
      </p:sp>
      <p:pic>
        <p:nvPicPr>
          <p:cNvPr id="7" name="Graphic 6">
            <a:extLst>
              <a:ext uri="{FF2B5EF4-FFF2-40B4-BE49-F238E27FC236}">
                <a16:creationId xmlns:a16="http://schemas.microsoft.com/office/drawing/2014/main" id="{B084BF6A-BD7D-4F8B-8F5F-5C352D7384F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9577" y="6251798"/>
            <a:ext cx="1200148" cy="348095"/>
          </a:xfrm>
          <a:prstGeom prst="rect">
            <a:avLst/>
          </a:prstGeom>
        </p:spPr>
      </p:pic>
      <p:sp>
        <p:nvSpPr>
          <p:cNvPr id="8" name="Rectangle 106">
            <a:extLst>
              <a:ext uri="{FF2B5EF4-FFF2-40B4-BE49-F238E27FC236}">
                <a16:creationId xmlns:a16="http://schemas.microsoft.com/office/drawing/2014/main" id="{E54B6E33-7178-4553-9FED-C565F3582EFD}"/>
              </a:ext>
            </a:extLst>
          </p:cNvPr>
          <p:cNvSpPr>
            <a:spLocks noChangeArrowheads="1"/>
          </p:cNvSpPr>
          <p:nvPr userDrawn="1"/>
        </p:nvSpPr>
        <p:spPr bwMode="gray">
          <a:xfrm>
            <a:off x="-2430152" y="5879672"/>
            <a:ext cx="2329217" cy="978331"/>
          </a:xfrm>
          <a:prstGeom prst="rect">
            <a:avLst/>
          </a:prstGeom>
          <a:solidFill>
            <a:schemeClr val="bg1">
              <a:lumMod val="95000"/>
            </a:schemeClr>
          </a:solidFill>
          <a:ln>
            <a:noFill/>
          </a:ln>
          <a:effectLst/>
        </p:spPr>
        <p:txBody>
          <a:bodyPr wrap="square" lIns="108000" tIns="108000" rIns="108000" bIns="135000" anchor="b" anchorCtr="0">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Reset slide</a:t>
            </a:r>
          </a:p>
          <a:p>
            <a:pPr marL="0" marR="0" lvl="0" indent="0" algn="l" defTabSz="685783" rtl="0" eaLnBrk="1" fontAlgn="auto" latinLnBrk="0" hangingPunct="1">
              <a:lnSpc>
                <a:spcPct val="95000"/>
              </a:lnSpc>
              <a:spcBef>
                <a:spcPts val="450"/>
              </a:spcBef>
              <a:spcAft>
                <a:spcPts val="0"/>
              </a:spcAft>
              <a:buClrTx/>
              <a:buSzTx/>
              <a:buFont typeface="+mj-lt"/>
              <a:buNone/>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Under the tab 'Home', at the top left of the new slide button, there is a 'Reset' button. If this button is pressed, the slide will reset everything to correct the house style (colors, font sizes, image placement, etc.)</a:t>
            </a:r>
          </a:p>
        </p:txBody>
      </p:sp>
    </p:spTree>
    <p:extLst>
      <p:ext uri="{BB962C8B-B14F-4D97-AF65-F5344CB8AC3E}">
        <p14:creationId xmlns:p14="http://schemas.microsoft.com/office/powerpoint/2010/main" val="2717309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houd met blauw tekstk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40057" y="333669"/>
            <a:ext cx="8258650" cy="581777"/>
          </a:xfrm>
        </p:spPr>
        <p:txBody>
          <a:bodyPr>
            <a:noAutofit/>
          </a:bodyPr>
          <a:lstStyle>
            <a:lvl1pPr>
              <a:defRPr/>
            </a:lvl1pPr>
          </a:lstStyle>
          <a:p>
            <a:r>
              <a:rPr lang="en-US" noProof="0" dirty="0"/>
              <a:t>Click to add title</a:t>
            </a:r>
          </a:p>
        </p:txBody>
      </p:sp>
      <p:sp>
        <p:nvSpPr>
          <p:cNvPr id="13" name="Text Placeholder 12">
            <a:extLst>
              <a:ext uri="{FF2B5EF4-FFF2-40B4-BE49-F238E27FC236}">
                <a16:creationId xmlns:a16="http://schemas.microsoft.com/office/drawing/2014/main" id="{B886690E-8997-48D4-A839-FDFABFF3AD38}"/>
              </a:ext>
            </a:extLst>
          </p:cNvPr>
          <p:cNvSpPr>
            <a:spLocks noGrp="1"/>
          </p:cNvSpPr>
          <p:nvPr>
            <p:ph type="body" sz="quarter" idx="10" hasCustomPrompt="1"/>
          </p:nvPr>
        </p:nvSpPr>
        <p:spPr>
          <a:xfrm>
            <a:off x="440057" y="1427799"/>
            <a:ext cx="4000091" cy="4375286"/>
          </a:xfrm>
        </p:spPr>
        <p:txBody>
          <a:bodyPr tIns="36000">
            <a:noAutofit/>
          </a:bodyPr>
          <a:lstStyle>
            <a:lvl1pPr>
              <a:lnSpc>
                <a:spcPct val="90000"/>
              </a:lnSpc>
              <a:spcBef>
                <a:spcPts val="0"/>
              </a:spcBef>
              <a:spcAft>
                <a:spcPts val="0"/>
              </a:spcAft>
              <a:defRPr sz="1350" b="1">
                <a:solidFill>
                  <a:schemeClr val="tx2"/>
                </a:solidFill>
              </a:defRPr>
            </a:lvl1pPr>
            <a:lvl2pPr marL="0" indent="0">
              <a:lnSpc>
                <a:spcPct val="90000"/>
              </a:lnSpc>
              <a:spcBef>
                <a:spcPts val="0"/>
              </a:spcBef>
              <a:spcAft>
                <a:spcPts val="0"/>
              </a:spcAft>
              <a:buNone/>
              <a:defRPr sz="1350">
                <a:solidFill>
                  <a:schemeClr val="bg2"/>
                </a:solidFill>
              </a:defRPr>
            </a:lvl2pPr>
            <a:lvl3pPr marL="0" indent="0">
              <a:lnSpc>
                <a:spcPct val="90000"/>
              </a:lnSpc>
              <a:spcBef>
                <a:spcPts val="0"/>
              </a:spcBef>
              <a:spcAft>
                <a:spcPts val="0"/>
              </a:spcAft>
              <a:buNone/>
              <a:defRPr sz="1350">
                <a:solidFill>
                  <a:schemeClr val="tx1"/>
                </a:solidFill>
              </a:defRPr>
            </a:lvl3pPr>
            <a:lvl4pPr marL="135728"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4pPr>
            <a:lvl5pPr marL="269993"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5pPr>
            <a:lvl6pPr marL="40499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6pPr>
            <a:lvl7pPr marL="539987"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7pPr>
            <a:lvl8pPr marL="674984"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8pPr>
            <a:lvl9pPr marL="80998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9pPr>
          </a:lstStyle>
          <a:p>
            <a:pPr lvl="0"/>
            <a:r>
              <a:rPr lang="en-US" noProof="0" dirty="0"/>
              <a:t>Click to add heading</a:t>
            </a:r>
          </a:p>
          <a:p>
            <a:pPr lvl="1"/>
            <a:r>
              <a:rPr lang="en-US" noProof="0" dirty="0"/>
              <a:t>Sub-heading</a:t>
            </a:r>
          </a:p>
          <a:p>
            <a:pPr lvl="2"/>
            <a:r>
              <a:rPr lang="en-US" noProof="0" dirty="0"/>
              <a:t>Body text</a:t>
            </a:r>
          </a:p>
          <a:p>
            <a:pPr lvl="3"/>
            <a:r>
              <a:rPr lang="en-US" noProof="0" dirty="0"/>
              <a:t>Bullet level 1</a:t>
            </a:r>
          </a:p>
          <a:p>
            <a:pPr lvl="4"/>
            <a:r>
              <a:rPr lang="en-US" noProof="0" dirty="0"/>
              <a:t>Bullet level 2</a:t>
            </a:r>
          </a:p>
          <a:p>
            <a:pPr lvl="5"/>
            <a:r>
              <a:rPr lang="en-US" noProof="0" dirty="0"/>
              <a:t>Bullet level 3</a:t>
            </a:r>
          </a:p>
          <a:p>
            <a:pPr lvl="6"/>
            <a:r>
              <a:rPr lang="en-US" noProof="0" dirty="0"/>
              <a:t>Bullet level 4</a:t>
            </a:r>
          </a:p>
          <a:p>
            <a:pPr lvl="7"/>
            <a:r>
              <a:rPr lang="en-US" noProof="0" dirty="0"/>
              <a:t>Bullet level 5</a:t>
            </a:r>
          </a:p>
          <a:p>
            <a:pPr lvl="8"/>
            <a:r>
              <a:rPr lang="en-US" noProof="0" dirty="0"/>
              <a:t>Bullet level 6</a:t>
            </a:r>
          </a:p>
        </p:txBody>
      </p:sp>
      <p:sp>
        <p:nvSpPr>
          <p:cNvPr id="12" name="Text Placeholder 12">
            <a:extLst>
              <a:ext uri="{FF2B5EF4-FFF2-40B4-BE49-F238E27FC236}">
                <a16:creationId xmlns:a16="http://schemas.microsoft.com/office/drawing/2014/main" id="{1576DDBD-8C74-4D66-A41E-01436CB28752}"/>
              </a:ext>
            </a:extLst>
          </p:cNvPr>
          <p:cNvSpPr>
            <a:spLocks noGrp="1"/>
          </p:cNvSpPr>
          <p:nvPr>
            <p:ph type="body" sz="quarter" idx="12" hasCustomPrompt="1"/>
          </p:nvPr>
        </p:nvSpPr>
        <p:spPr>
          <a:xfrm>
            <a:off x="4699346" y="1427801"/>
            <a:ext cx="3999362" cy="3353750"/>
          </a:xfrm>
          <a:blipFill>
            <a:blip r:embed="rId2">
              <a:extLst>
                <a:ext uri="{96DAC541-7B7A-43D3-8B79-37D633B846F1}">
                  <asvg:svgBlip xmlns:asvg="http://schemas.microsoft.com/office/drawing/2016/SVG/main" r:embed="rId3"/>
                </a:ext>
              </a:extLst>
            </a:blip>
            <a:stretch>
              <a:fillRect/>
            </a:stretch>
          </a:blipFill>
        </p:spPr>
        <p:txBody>
          <a:bodyPr lIns="180000" tIns="180000" rIns="180000" bIns="180000">
            <a:noAutofit/>
          </a:bodyPr>
          <a:lstStyle>
            <a:lvl1pPr>
              <a:lnSpc>
                <a:spcPct val="90000"/>
              </a:lnSpc>
              <a:spcBef>
                <a:spcPts val="0"/>
              </a:spcBef>
              <a:spcAft>
                <a:spcPts val="0"/>
              </a:spcAft>
              <a:defRPr sz="1350" b="1">
                <a:solidFill>
                  <a:schemeClr val="tx1"/>
                </a:solidFill>
              </a:defRPr>
            </a:lvl1pPr>
            <a:lvl2pPr marL="0" indent="0">
              <a:lnSpc>
                <a:spcPct val="90000"/>
              </a:lnSpc>
              <a:spcBef>
                <a:spcPts val="0"/>
              </a:spcBef>
              <a:spcAft>
                <a:spcPts val="0"/>
              </a:spcAft>
              <a:buNone/>
              <a:defRPr sz="1350">
                <a:solidFill>
                  <a:schemeClr val="tx1"/>
                </a:solidFill>
              </a:defRPr>
            </a:lvl2pPr>
            <a:lvl3pPr marL="135728"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3pPr>
            <a:lvl4pPr marL="269993"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4pPr>
            <a:lvl5pPr marL="40499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5pPr>
            <a:lvl6pPr marL="539987"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6pPr>
            <a:lvl7pPr marL="674984"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7pPr>
            <a:lvl8pPr marL="80998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8pPr>
          </a:lstStyle>
          <a:p>
            <a:pPr lvl="0"/>
            <a:r>
              <a:rPr lang="en-US" noProof="0" dirty="0"/>
              <a:t>Click to add heading</a:t>
            </a:r>
          </a:p>
          <a:p>
            <a:pPr lvl="1"/>
            <a:r>
              <a:rPr lang="en-US" noProof="0" dirty="0"/>
              <a:t>Body text</a:t>
            </a:r>
          </a:p>
          <a:p>
            <a:pPr lvl="2"/>
            <a:r>
              <a:rPr lang="en-US" noProof="0" dirty="0"/>
              <a:t>Bullet level 1</a:t>
            </a:r>
          </a:p>
          <a:p>
            <a:pPr lvl="3"/>
            <a:r>
              <a:rPr lang="en-US" noProof="0" dirty="0"/>
              <a:t>Bullet level 2</a:t>
            </a:r>
          </a:p>
          <a:p>
            <a:pPr lvl="4"/>
            <a:r>
              <a:rPr lang="en-US" noProof="0" dirty="0"/>
              <a:t>Bullet level 3</a:t>
            </a:r>
          </a:p>
          <a:p>
            <a:pPr lvl="5"/>
            <a:r>
              <a:rPr lang="en-US" noProof="0" dirty="0"/>
              <a:t>Bullet level 4</a:t>
            </a:r>
          </a:p>
          <a:p>
            <a:pPr lvl="6"/>
            <a:r>
              <a:rPr lang="en-US" noProof="0" dirty="0"/>
              <a:t>Bullet level 5</a:t>
            </a:r>
          </a:p>
          <a:p>
            <a:pPr lvl="7"/>
            <a:r>
              <a:rPr lang="en-US" noProof="0" dirty="0"/>
              <a:t>Bullet level 6</a:t>
            </a:r>
          </a:p>
        </p:txBody>
      </p:sp>
      <p:sp>
        <p:nvSpPr>
          <p:cNvPr id="14" name="Rectangle 106">
            <a:extLst>
              <a:ext uri="{FF2B5EF4-FFF2-40B4-BE49-F238E27FC236}">
                <a16:creationId xmlns:a16="http://schemas.microsoft.com/office/drawing/2014/main" id="{9EE315FD-B1F3-4C92-9B4A-3C72737AADFB}"/>
              </a:ext>
            </a:extLst>
          </p:cNvPr>
          <p:cNvSpPr>
            <a:spLocks noChangeArrowheads="1"/>
          </p:cNvSpPr>
          <p:nvPr userDrawn="1"/>
        </p:nvSpPr>
        <p:spPr bwMode="gray">
          <a:xfrm>
            <a:off x="9244940" y="4"/>
            <a:ext cx="2329217" cy="759040"/>
          </a:xfrm>
          <a:prstGeom prst="rect">
            <a:avLst/>
          </a:prstGeom>
          <a:solidFill>
            <a:schemeClr val="bg1">
              <a:lumMod val="95000"/>
            </a:schemeClr>
          </a:solidFill>
          <a:ln>
            <a:noFill/>
          </a:ln>
          <a:effectLst/>
        </p:spPr>
        <p:txBody>
          <a:bodyPr wrap="square" lIns="108000" tIns="108000" rIns="108000" bIns="135000" anchor="t">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en-US" altLang="en-US" sz="825" b="1" i="0" u="none" strike="noStrike" kern="1200" cap="none" spc="-8" normalizeH="0" baseline="0" noProof="0" dirty="0">
                <a:ln>
                  <a:noFill/>
                </a:ln>
                <a:solidFill>
                  <a:schemeClr val="tx1"/>
                </a:solidFill>
                <a:effectLst/>
                <a:uLnTx/>
                <a:uFillTx/>
                <a:latin typeface="Open Sans"/>
                <a:ea typeface="+mn-ea"/>
                <a:cs typeface="+mn-cs"/>
              </a:rPr>
              <a:t>Make a text box bigger/smaller</a:t>
            </a:r>
          </a:p>
          <a:p>
            <a:pPr marL="0" marR="0" lvl="0" indent="0" algn="l" defTabSz="685783" rtl="0" eaLnBrk="1" fontAlgn="auto" latinLnBrk="0" hangingPunct="1">
              <a:lnSpc>
                <a:spcPct val="95000"/>
              </a:lnSpc>
              <a:spcBef>
                <a:spcPts val="450"/>
              </a:spcBef>
              <a:spcAft>
                <a:spcPts val="0"/>
              </a:spcAft>
              <a:buClrTx/>
              <a:buSzTx/>
              <a:buFont typeface="+mj-lt"/>
              <a:buNone/>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By pulling the circles/blocks around the text </a:t>
            </a:r>
            <a:br>
              <a:rPr kumimoji="0" lang="en-US" altLang="en-US" sz="750" b="0" i="0" u="none" strike="noStrike" kern="1200" cap="none" spc="-8" normalizeH="0" baseline="0" noProof="0" dirty="0">
                <a:ln>
                  <a:noFill/>
                </a:ln>
                <a:solidFill>
                  <a:schemeClr val="tx1"/>
                </a:solidFill>
                <a:effectLst/>
                <a:uLnTx/>
                <a:uFillTx/>
                <a:latin typeface="Open Sans"/>
                <a:ea typeface="+mn-ea"/>
                <a:cs typeface="+mn-cs"/>
              </a:rPr>
            </a:b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area you can make the text area larger and/or smaller. </a:t>
            </a:r>
          </a:p>
        </p:txBody>
      </p:sp>
      <p:sp>
        <p:nvSpPr>
          <p:cNvPr id="3" name="Slide Number Placeholder 2">
            <a:extLst>
              <a:ext uri="{FF2B5EF4-FFF2-40B4-BE49-F238E27FC236}">
                <a16:creationId xmlns:a16="http://schemas.microsoft.com/office/drawing/2014/main" id="{8AC7641A-38B1-4899-903F-F3E44E2A41DE}"/>
              </a:ext>
            </a:extLst>
          </p:cNvPr>
          <p:cNvSpPr>
            <a:spLocks noGrp="1"/>
          </p:cNvSpPr>
          <p:nvPr>
            <p:ph type="sldNum" sz="quarter" idx="13"/>
          </p:nvPr>
        </p:nvSpPr>
        <p:spPr/>
        <p:txBody>
          <a:bodyPr/>
          <a:lstStyle/>
          <a:p>
            <a:fld id="{5A195573-6125-40C3-AA0C-3AC6CFB9F86B}" type="slidenum">
              <a:rPr lang="en-US" smtClean="0"/>
              <a:pPr/>
              <a:t>‹nr.›</a:t>
            </a:fld>
            <a:endParaRPr lang="en-US" dirty="0"/>
          </a:p>
        </p:txBody>
      </p:sp>
      <p:grpSp>
        <p:nvGrpSpPr>
          <p:cNvPr id="15" name="Groep 2">
            <a:extLst>
              <a:ext uri="{FF2B5EF4-FFF2-40B4-BE49-F238E27FC236}">
                <a16:creationId xmlns:a16="http://schemas.microsoft.com/office/drawing/2014/main" id="{527A8D33-DE2A-41CA-B9C5-82284555A8FC}"/>
              </a:ext>
            </a:extLst>
          </p:cNvPr>
          <p:cNvGrpSpPr/>
          <p:nvPr userDrawn="1"/>
        </p:nvGrpSpPr>
        <p:grpSpPr>
          <a:xfrm>
            <a:off x="-2430152" y="0"/>
            <a:ext cx="2329217" cy="3010976"/>
            <a:chOff x="-2463800" y="0"/>
            <a:chExt cx="2329217" cy="3010976"/>
          </a:xfrm>
        </p:grpSpPr>
        <p:sp>
          <p:nvSpPr>
            <p:cNvPr id="16" name="Rectangle 106">
              <a:extLst>
                <a:ext uri="{FF2B5EF4-FFF2-40B4-BE49-F238E27FC236}">
                  <a16:creationId xmlns:a16="http://schemas.microsoft.com/office/drawing/2014/main" id="{F9057346-C04F-4786-9BEB-AE4762B123BE}"/>
                </a:ext>
              </a:extLst>
            </p:cNvPr>
            <p:cNvSpPr>
              <a:spLocks noChangeArrowheads="1"/>
            </p:cNvSpPr>
            <p:nvPr userDrawn="1"/>
          </p:nvSpPr>
          <p:spPr bwMode="gray">
            <a:xfrm>
              <a:off x="-2463800" y="0"/>
              <a:ext cx="2329217" cy="3010976"/>
            </a:xfrm>
            <a:prstGeom prst="rect">
              <a:avLst/>
            </a:prstGeom>
            <a:solidFill>
              <a:schemeClr val="bg1">
                <a:lumMod val="95000"/>
              </a:schemeClr>
            </a:solidFill>
            <a:ln>
              <a:noFill/>
            </a:ln>
            <a:effectLst/>
          </p:spPr>
          <p:txBody>
            <a:bodyPr wrap="square" lIns="144000" tIns="144000" rIns="144000" bIns="180000" anchor="t">
              <a:spAutoFit/>
            </a:bodyPr>
            <a:lstStyle/>
            <a:p>
              <a:pPr marL="0" indent="0">
                <a:lnSpc>
                  <a:spcPct val="95000"/>
                </a:lnSpc>
                <a:spcBef>
                  <a:spcPts val="600"/>
                </a:spcBef>
                <a:tabLst>
                  <a:tab pos="1141413" algn="l"/>
                </a:tabLst>
              </a:pPr>
              <a:r>
                <a:rPr lang="en-US" altLang="en-US" sz="1100" b="1" spc="-10" baseline="0" noProof="0" dirty="0">
                  <a:solidFill>
                    <a:schemeClr val="tx1"/>
                  </a:solidFill>
                  <a:latin typeface="+mn-lt"/>
                </a:rPr>
                <a:t>Create heading, </a:t>
              </a:r>
              <a:br>
                <a:rPr lang="en-US" altLang="en-US" sz="1100" b="1" spc="-10" baseline="0" noProof="0" dirty="0">
                  <a:solidFill>
                    <a:schemeClr val="tx1"/>
                  </a:solidFill>
                  <a:latin typeface="+mn-lt"/>
                </a:rPr>
              </a:br>
              <a:r>
                <a:rPr lang="en-US" altLang="en-US" sz="1100" b="1" spc="-10" baseline="0" noProof="0" dirty="0">
                  <a:solidFill>
                    <a:schemeClr val="tx1"/>
                  </a:solidFill>
                  <a:latin typeface="+mn-lt"/>
                </a:rPr>
                <a:t>sub-heading or bullets</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lang="en-US" altLang="en-US" sz="1000" spc="-10" baseline="0" noProof="0" dirty="0">
                  <a:solidFill>
                    <a:schemeClr val="tx1"/>
                  </a:solidFill>
                  <a:latin typeface="+mn-lt"/>
                </a:rPr>
                <a:t>Via ‘</a:t>
              </a: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Home’ &gt; ‘Paragraph’ you can turn the text into a heading, sub-heading or bullets in the correct corporate identity </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Stand in front of the text you want to change</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With the arrow to the left, you decrease the level. With the arrow to the right, you increase the level</a:t>
              </a:r>
              <a:endParaRPr lang="en-US" altLang="en-US" sz="1000" spc="-10" baseline="0" noProof="0" dirty="0">
                <a:solidFill>
                  <a:schemeClr val="tx1"/>
                </a:solidFill>
                <a:latin typeface="+mn-lt"/>
              </a:endParaRPr>
            </a:p>
          </p:txBody>
        </p:sp>
        <p:grpSp>
          <p:nvGrpSpPr>
            <p:cNvPr id="17" name="Group 22">
              <a:extLst>
                <a:ext uri="{FF2B5EF4-FFF2-40B4-BE49-F238E27FC236}">
                  <a16:creationId xmlns:a16="http://schemas.microsoft.com/office/drawing/2014/main" id="{208AD911-45EA-4471-8B0E-4467C1AD08D4}"/>
                </a:ext>
              </a:extLst>
            </p:cNvPr>
            <p:cNvGrpSpPr/>
            <p:nvPr userDrawn="1"/>
          </p:nvGrpSpPr>
          <p:grpSpPr>
            <a:xfrm>
              <a:off x="-2318863" y="1220181"/>
              <a:ext cx="2044800" cy="534731"/>
              <a:chOff x="-2108199" y="3526309"/>
              <a:chExt cx="2314576" cy="605280"/>
            </a:xfrm>
          </p:grpSpPr>
          <p:grpSp>
            <p:nvGrpSpPr>
              <p:cNvPr id="18" name="Group 9">
                <a:extLst>
                  <a:ext uri="{FF2B5EF4-FFF2-40B4-BE49-F238E27FC236}">
                    <a16:creationId xmlns:a16="http://schemas.microsoft.com/office/drawing/2014/main" id="{42C58935-F0B6-4427-A79A-F21AA084BEE2}"/>
                  </a:ext>
                </a:extLst>
              </p:cNvPr>
              <p:cNvGrpSpPr/>
              <p:nvPr userDrawn="1"/>
            </p:nvGrpSpPr>
            <p:grpSpPr>
              <a:xfrm>
                <a:off x="-2108199" y="3526309"/>
                <a:ext cx="2314576" cy="605280"/>
                <a:chOff x="-1062434" y="2872274"/>
                <a:chExt cx="2314576" cy="605280"/>
              </a:xfrm>
            </p:grpSpPr>
            <p:pic>
              <p:nvPicPr>
                <p:cNvPr id="20" name="Picture 5">
                  <a:extLst>
                    <a:ext uri="{FF2B5EF4-FFF2-40B4-BE49-F238E27FC236}">
                      <a16:creationId xmlns:a16="http://schemas.microsoft.com/office/drawing/2014/main" id="{9469293E-38D0-4D80-A637-254C746C8E79}"/>
                    </a:ext>
                  </a:extLst>
                </p:cNvPr>
                <p:cNvPicPr>
                  <a:picLocks noChangeAspect="1"/>
                </p:cNvPicPr>
                <p:nvPr userDrawn="1"/>
              </p:nvPicPr>
              <p:blipFill rotWithShape="1">
                <a:blip r:embed="rId4"/>
                <a:srcRect l="29631" t="6122" r="51385" b="84783"/>
                <a:stretch/>
              </p:blipFill>
              <p:spPr>
                <a:xfrm>
                  <a:off x="-1062434" y="2872274"/>
                  <a:ext cx="2314576" cy="605280"/>
                </a:xfrm>
                <a:prstGeom prst="rect">
                  <a:avLst/>
                </a:prstGeom>
                <a:noFill/>
                <a:ln>
                  <a:noFill/>
                </a:ln>
                <a:effectLst>
                  <a:outerShdw blurRad="63500" sx="102000" sy="102000" algn="ctr" rotWithShape="0">
                    <a:prstClr val="black">
                      <a:alpha val="40000"/>
                    </a:prstClr>
                  </a:outerShdw>
                </a:effectLst>
              </p:spPr>
            </p:pic>
            <p:sp>
              <p:nvSpPr>
                <p:cNvPr id="21" name="Rectangle 21">
                  <a:extLst>
                    <a:ext uri="{FF2B5EF4-FFF2-40B4-BE49-F238E27FC236}">
                      <a16:creationId xmlns:a16="http://schemas.microsoft.com/office/drawing/2014/main" id="{85F38342-7EFE-42CB-93AD-048305CF0E28}"/>
                    </a:ext>
                  </a:extLst>
                </p:cNvPr>
                <p:cNvSpPr/>
                <p:nvPr userDrawn="1"/>
              </p:nvSpPr>
              <p:spPr bwMode="gray">
                <a:xfrm>
                  <a:off x="-518929" y="2945301"/>
                  <a:ext cx="305212" cy="140494"/>
                </a:xfrm>
                <a:prstGeom prst="rect">
                  <a:avLst/>
                </a:prstGeom>
                <a:solidFill>
                  <a:srgbClr val="92D050">
                    <a:alpha val="30000"/>
                  </a:srgbClr>
                </a:solidFill>
                <a:ln w="63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sp>
            <p:nvSpPr>
              <p:cNvPr id="19" name="Graphic 19" descr="Close with solid fill">
                <a:extLst>
                  <a:ext uri="{FF2B5EF4-FFF2-40B4-BE49-F238E27FC236}">
                    <a16:creationId xmlns:a16="http://schemas.microsoft.com/office/drawing/2014/main" id="{ABD473B3-EE7F-493A-90FC-4E958C1C76AE}"/>
                  </a:ext>
                </a:extLst>
              </p:cNvPr>
              <p:cNvSpPr/>
              <p:nvPr userDrawn="1"/>
            </p:nvSpPr>
            <p:spPr>
              <a:xfrm>
                <a:off x="-2079108" y="3599429"/>
                <a:ext cx="140400" cy="140401"/>
              </a:xfrm>
              <a:custGeom>
                <a:avLst/>
                <a:gdLst>
                  <a:gd name="connsiteX0" fmla="*/ 674370 w 674370"/>
                  <a:gd name="connsiteY0" fmla="*/ 80963 h 674370"/>
                  <a:gd name="connsiteX1" fmla="*/ 593408 w 674370"/>
                  <a:gd name="connsiteY1" fmla="*/ 0 h 674370"/>
                  <a:gd name="connsiteX2" fmla="*/ 337185 w 674370"/>
                  <a:gd name="connsiteY2" fmla="*/ 256223 h 674370"/>
                  <a:gd name="connsiteX3" fmla="*/ 80963 w 674370"/>
                  <a:gd name="connsiteY3" fmla="*/ 0 h 674370"/>
                  <a:gd name="connsiteX4" fmla="*/ 0 w 674370"/>
                  <a:gd name="connsiteY4" fmla="*/ 80963 h 674370"/>
                  <a:gd name="connsiteX5" fmla="*/ 256223 w 674370"/>
                  <a:gd name="connsiteY5" fmla="*/ 337185 h 674370"/>
                  <a:gd name="connsiteX6" fmla="*/ 0 w 674370"/>
                  <a:gd name="connsiteY6" fmla="*/ 593408 h 674370"/>
                  <a:gd name="connsiteX7" fmla="*/ 80963 w 674370"/>
                  <a:gd name="connsiteY7" fmla="*/ 674370 h 674370"/>
                  <a:gd name="connsiteX8" fmla="*/ 337185 w 674370"/>
                  <a:gd name="connsiteY8" fmla="*/ 418148 h 674370"/>
                  <a:gd name="connsiteX9" fmla="*/ 593408 w 674370"/>
                  <a:gd name="connsiteY9" fmla="*/ 674370 h 674370"/>
                  <a:gd name="connsiteX10" fmla="*/ 674370 w 674370"/>
                  <a:gd name="connsiteY10" fmla="*/ 593408 h 674370"/>
                  <a:gd name="connsiteX11" fmla="*/ 418148 w 674370"/>
                  <a:gd name="connsiteY11" fmla="*/ 337185 h 6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674370">
                    <a:moveTo>
                      <a:pt x="674370" y="80963"/>
                    </a:moveTo>
                    <a:lnTo>
                      <a:pt x="593408" y="0"/>
                    </a:lnTo>
                    <a:lnTo>
                      <a:pt x="337185" y="256223"/>
                    </a:lnTo>
                    <a:lnTo>
                      <a:pt x="80963" y="0"/>
                    </a:lnTo>
                    <a:lnTo>
                      <a:pt x="0" y="80963"/>
                    </a:lnTo>
                    <a:lnTo>
                      <a:pt x="256223" y="337185"/>
                    </a:lnTo>
                    <a:lnTo>
                      <a:pt x="0" y="593408"/>
                    </a:lnTo>
                    <a:lnTo>
                      <a:pt x="80963" y="674370"/>
                    </a:lnTo>
                    <a:lnTo>
                      <a:pt x="337185" y="418148"/>
                    </a:lnTo>
                    <a:lnTo>
                      <a:pt x="593408" y="674370"/>
                    </a:lnTo>
                    <a:lnTo>
                      <a:pt x="674370" y="593408"/>
                    </a:lnTo>
                    <a:lnTo>
                      <a:pt x="418148" y="337185"/>
                    </a:lnTo>
                    <a:close/>
                  </a:path>
                </a:pathLst>
              </a:custGeom>
              <a:solidFill>
                <a:srgbClr val="FF0000">
                  <a:alpha val="30000"/>
                </a:srgbClr>
              </a:solidFill>
              <a:ln w="6350" cap="flat">
                <a:solidFill>
                  <a:srgbClr val="FF0000"/>
                </a:solidFill>
                <a:prstDash val="solid"/>
                <a:miter/>
              </a:ln>
            </p:spPr>
            <p:txBody>
              <a:bodyPr rtlCol="0" anchor="ctr"/>
              <a:lstStyle/>
              <a:p>
                <a:endParaRPr lang="nl-NL" dirty="0">
                  <a:solidFill>
                    <a:schemeClr val="tx1"/>
                  </a:solidFill>
                </a:endParaRPr>
              </a:p>
            </p:txBody>
          </p:sp>
        </p:grpSp>
      </p:grpSp>
    </p:spTree>
    <p:extLst>
      <p:ext uri="{BB962C8B-B14F-4D97-AF65-F5344CB8AC3E}">
        <p14:creationId xmlns:p14="http://schemas.microsoft.com/office/powerpoint/2010/main" val="2524198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houd met groen tekstk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40056" y="333669"/>
            <a:ext cx="8258651" cy="581777"/>
          </a:xfrm>
        </p:spPr>
        <p:txBody>
          <a:bodyPr>
            <a:noAutofit/>
          </a:bodyPr>
          <a:lstStyle>
            <a:lvl1pPr>
              <a:defRPr/>
            </a:lvl1pPr>
          </a:lstStyle>
          <a:p>
            <a:r>
              <a:rPr lang="en-US" noProof="0" dirty="0"/>
              <a:t>Click to add title</a:t>
            </a:r>
          </a:p>
        </p:txBody>
      </p:sp>
      <p:sp>
        <p:nvSpPr>
          <p:cNvPr id="13" name="Text Placeholder 12">
            <a:extLst>
              <a:ext uri="{FF2B5EF4-FFF2-40B4-BE49-F238E27FC236}">
                <a16:creationId xmlns:a16="http://schemas.microsoft.com/office/drawing/2014/main" id="{B886690E-8997-48D4-A839-FDFABFF3AD38}"/>
              </a:ext>
            </a:extLst>
          </p:cNvPr>
          <p:cNvSpPr>
            <a:spLocks noGrp="1"/>
          </p:cNvSpPr>
          <p:nvPr>
            <p:ph type="body" sz="quarter" idx="10" hasCustomPrompt="1"/>
          </p:nvPr>
        </p:nvSpPr>
        <p:spPr>
          <a:xfrm>
            <a:off x="440057" y="1427800"/>
            <a:ext cx="4000091" cy="4375285"/>
          </a:xfrm>
        </p:spPr>
        <p:txBody>
          <a:bodyPr tIns="36000">
            <a:noAutofit/>
          </a:bodyPr>
          <a:lstStyle>
            <a:lvl1pPr>
              <a:lnSpc>
                <a:spcPct val="90000"/>
              </a:lnSpc>
              <a:spcBef>
                <a:spcPts val="0"/>
              </a:spcBef>
              <a:spcAft>
                <a:spcPts val="0"/>
              </a:spcAft>
              <a:defRPr sz="1350" b="1">
                <a:solidFill>
                  <a:schemeClr val="tx2"/>
                </a:solidFill>
              </a:defRPr>
            </a:lvl1pPr>
            <a:lvl2pPr marL="0" indent="0">
              <a:lnSpc>
                <a:spcPct val="90000"/>
              </a:lnSpc>
              <a:spcBef>
                <a:spcPts val="0"/>
              </a:spcBef>
              <a:spcAft>
                <a:spcPts val="0"/>
              </a:spcAft>
              <a:buNone/>
              <a:defRPr sz="1350">
                <a:solidFill>
                  <a:schemeClr val="bg2"/>
                </a:solidFill>
              </a:defRPr>
            </a:lvl2pPr>
            <a:lvl3pPr marL="0" indent="0">
              <a:lnSpc>
                <a:spcPct val="90000"/>
              </a:lnSpc>
              <a:spcBef>
                <a:spcPts val="0"/>
              </a:spcBef>
              <a:spcAft>
                <a:spcPts val="0"/>
              </a:spcAft>
              <a:buNone/>
              <a:defRPr sz="1350">
                <a:solidFill>
                  <a:schemeClr val="tx1"/>
                </a:solidFill>
              </a:defRPr>
            </a:lvl3pPr>
            <a:lvl4pPr marL="135728"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4pPr>
            <a:lvl5pPr marL="269993"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5pPr>
            <a:lvl6pPr marL="40499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6pPr>
            <a:lvl7pPr marL="539987"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7pPr>
            <a:lvl8pPr marL="674984"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8pPr>
            <a:lvl9pPr marL="80998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9pPr>
          </a:lstStyle>
          <a:p>
            <a:pPr lvl="0"/>
            <a:r>
              <a:rPr lang="en-US" noProof="0" dirty="0"/>
              <a:t>Click to add heading</a:t>
            </a:r>
          </a:p>
          <a:p>
            <a:pPr lvl="1"/>
            <a:r>
              <a:rPr lang="en-US" noProof="0" dirty="0"/>
              <a:t>Sub-heading</a:t>
            </a:r>
          </a:p>
          <a:p>
            <a:pPr lvl="2"/>
            <a:r>
              <a:rPr lang="en-US" noProof="0" dirty="0"/>
              <a:t>Body text</a:t>
            </a:r>
          </a:p>
          <a:p>
            <a:pPr lvl="3"/>
            <a:r>
              <a:rPr lang="en-US" noProof="0" dirty="0"/>
              <a:t>Bullet level 1</a:t>
            </a:r>
          </a:p>
          <a:p>
            <a:pPr lvl="4"/>
            <a:r>
              <a:rPr lang="en-US" noProof="0" dirty="0"/>
              <a:t>Bullet level 2</a:t>
            </a:r>
          </a:p>
          <a:p>
            <a:pPr lvl="5"/>
            <a:r>
              <a:rPr lang="en-US" noProof="0" dirty="0"/>
              <a:t>Bullet level 3</a:t>
            </a:r>
          </a:p>
          <a:p>
            <a:pPr lvl="6"/>
            <a:r>
              <a:rPr lang="en-US" noProof="0" dirty="0"/>
              <a:t>Bullet level 4</a:t>
            </a:r>
          </a:p>
          <a:p>
            <a:pPr lvl="7"/>
            <a:r>
              <a:rPr lang="en-US" noProof="0" dirty="0"/>
              <a:t>Bullet level 5</a:t>
            </a:r>
          </a:p>
          <a:p>
            <a:pPr lvl="8"/>
            <a:r>
              <a:rPr lang="en-US" noProof="0" dirty="0"/>
              <a:t>Bullet level 6</a:t>
            </a:r>
          </a:p>
        </p:txBody>
      </p:sp>
      <p:sp>
        <p:nvSpPr>
          <p:cNvPr id="18" name="Text Placeholder 12">
            <a:extLst>
              <a:ext uri="{FF2B5EF4-FFF2-40B4-BE49-F238E27FC236}">
                <a16:creationId xmlns:a16="http://schemas.microsoft.com/office/drawing/2014/main" id="{25A166B4-18F6-436E-8167-1C56D0FFDF1B}"/>
              </a:ext>
            </a:extLst>
          </p:cNvPr>
          <p:cNvSpPr>
            <a:spLocks noGrp="1"/>
          </p:cNvSpPr>
          <p:nvPr>
            <p:ph type="body" sz="quarter" idx="12" hasCustomPrompt="1"/>
          </p:nvPr>
        </p:nvSpPr>
        <p:spPr>
          <a:xfrm>
            <a:off x="4699348" y="1427801"/>
            <a:ext cx="3999359" cy="3355200"/>
          </a:xfrm>
          <a:blipFill>
            <a:blip r:embed="rId2">
              <a:extLst>
                <a:ext uri="{96DAC541-7B7A-43D3-8B79-37D633B846F1}">
                  <asvg:svgBlip xmlns:asvg="http://schemas.microsoft.com/office/drawing/2016/SVG/main" r:embed="rId3"/>
                </a:ext>
              </a:extLst>
            </a:blip>
            <a:stretch>
              <a:fillRect/>
            </a:stretch>
          </a:blipFill>
        </p:spPr>
        <p:txBody>
          <a:bodyPr lIns="180000" tIns="180000" rIns="180000" bIns="180000">
            <a:noAutofit/>
          </a:bodyPr>
          <a:lstStyle>
            <a:lvl1pPr>
              <a:lnSpc>
                <a:spcPct val="90000"/>
              </a:lnSpc>
              <a:spcBef>
                <a:spcPts val="0"/>
              </a:spcBef>
              <a:spcAft>
                <a:spcPts val="0"/>
              </a:spcAft>
              <a:defRPr sz="1350" b="1">
                <a:solidFill>
                  <a:schemeClr val="tx1"/>
                </a:solidFill>
              </a:defRPr>
            </a:lvl1pPr>
            <a:lvl2pPr marL="0" indent="0">
              <a:lnSpc>
                <a:spcPct val="90000"/>
              </a:lnSpc>
              <a:spcBef>
                <a:spcPts val="0"/>
              </a:spcBef>
              <a:spcAft>
                <a:spcPts val="0"/>
              </a:spcAft>
              <a:buNone/>
              <a:defRPr sz="1350">
                <a:solidFill>
                  <a:schemeClr val="tx1"/>
                </a:solidFill>
              </a:defRPr>
            </a:lvl2pPr>
            <a:lvl3pPr marL="135728"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3pPr>
            <a:lvl4pPr marL="269993"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4pPr>
            <a:lvl5pPr marL="40499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5pPr>
            <a:lvl6pPr marL="539987"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6pPr>
            <a:lvl7pPr marL="674984"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7pPr>
            <a:lvl8pPr marL="80998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8pPr>
          </a:lstStyle>
          <a:p>
            <a:pPr lvl="0"/>
            <a:r>
              <a:rPr lang="en-US" noProof="0" dirty="0"/>
              <a:t>Click to add heading</a:t>
            </a:r>
          </a:p>
          <a:p>
            <a:pPr lvl="1"/>
            <a:r>
              <a:rPr lang="en-US" noProof="0" dirty="0"/>
              <a:t>Body text</a:t>
            </a:r>
          </a:p>
          <a:p>
            <a:pPr lvl="2"/>
            <a:r>
              <a:rPr lang="en-US" noProof="0" dirty="0"/>
              <a:t>Bullet level 1</a:t>
            </a:r>
          </a:p>
          <a:p>
            <a:pPr lvl="3"/>
            <a:r>
              <a:rPr lang="en-US" noProof="0" dirty="0"/>
              <a:t>Bullet level 2</a:t>
            </a:r>
          </a:p>
          <a:p>
            <a:pPr lvl="4"/>
            <a:r>
              <a:rPr lang="en-US" noProof="0" dirty="0"/>
              <a:t>Bullet level 3</a:t>
            </a:r>
          </a:p>
          <a:p>
            <a:pPr lvl="5"/>
            <a:r>
              <a:rPr lang="en-US" noProof="0" dirty="0"/>
              <a:t>Bullet level 4</a:t>
            </a:r>
          </a:p>
          <a:p>
            <a:pPr lvl="6"/>
            <a:r>
              <a:rPr lang="en-US" noProof="0" dirty="0"/>
              <a:t>Bullet level 5</a:t>
            </a:r>
          </a:p>
          <a:p>
            <a:pPr lvl="7"/>
            <a:r>
              <a:rPr lang="en-US" noProof="0" dirty="0"/>
              <a:t>Bullet level 6</a:t>
            </a:r>
          </a:p>
        </p:txBody>
      </p:sp>
      <p:sp>
        <p:nvSpPr>
          <p:cNvPr id="3" name="Slide Number Placeholder 2">
            <a:extLst>
              <a:ext uri="{FF2B5EF4-FFF2-40B4-BE49-F238E27FC236}">
                <a16:creationId xmlns:a16="http://schemas.microsoft.com/office/drawing/2014/main" id="{51091E67-127E-4273-8BDF-C6209C5147FA}"/>
              </a:ext>
            </a:extLst>
          </p:cNvPr>
          <p:cNvSpPr>
            <a:spLocks noGrp="1"/>
          </p:cNvSpPr>
          <p:nvPr>
            <p:ph type="sldNum" sz="quarter" idx="13"/>
          </p:nvPr>
        </p:nvSpPr>
        <p:spPr/>
        <p:txBody>
          <a:bodyPr/>
          <a:lstStyle/>
          <a:p>
            <a:fld id="{5A195573-6125-40C3-AA0C-3AC6CFB9F86B}" type="slidenum">
              <a:rPr lang="en-US" smtClean="0"/>
              <a:pPr/>
              <a:t>‹nr.›</a:t>
            </a:fld>
            <a:endParaRPr lang="en-US" dirty="0"/>
          </a:p>
        </p:txBody>
      </p:sp>
      <p:grpSp>
        <p:nvGrpSpPr>
          <p:cNvPr id="14" name="Groep 2">
            <a:extLst>
              <a:ext uri="{FF2B5EF4-FFF2-40B4-BE49-F238E27FC236}">
                <a16:creationId xmlns:a16="http://schemas.microsoft.com/office/drawing/2014/main" id="{C2A118C6-FCE4-4745-940B-AE2FCFBF9058}"/>
              </a:ext>
            </a:extLst>
          </p:cNvPr>
          <p:cNvGrpSpPr/>
          <p:nvPr userDrawn="1"/>
        </p:nvGrpSpPr>
        <p:grpSpPr>
          <a:xfrm>
            <a:off x="-2430152" y="0"/>
            <a:ext cx="2329217" cy="3010976"/>
            <a:chOff x="-2463800" y="0"/>
            <a:chExt cx="2329217" cy="3010976"/>
          </a:xfrm>
        </p:grpSpPr>
        <p:sp>
          <p:nvSpPr>
            <p:cNvPr id="16" name="Rectangle 106">
              <a:extLst>
                <a:ext uri="{FF2B5EF4-FFF2-40B4-BE49-F238E27FC236}">
                  <a16:creationId xmlns:a16="http://schemas.microsoft.com/office/drawing/2014/main" id="{D13DF0C2-7C6A-4D8F-B778-DCC462DCE07E}"/>
                </a:ext>
              </a:extLst>
            </p:cNvPr>
            <p:cNvSpPr>
              <a:spLocks noChangeArrowheads="1"/>
            </p:cNvSpPr>
            <p:nvPr userDrawn="1"/>
          </p:nvSpPr>
          <p:spPr bwMode="gray">
            <a:xfrm>
              <a:off x="-2463800" y="0"/>
              <a:ext cx="2329217" cy="3010976"/>
            </a:xfrm>
            <a:prstGeom prst="rect">
              <a:avLst/>
            </a:prstGeom>
            <a:solidFill>
              <a:schemeClr val="bg1">
                <a:lumMod val="95000"/>
              </a:schemeClr>
            </a:solidFill>
            <a:ln>
              <a:noFill/>
            </a:ln>
            <a:effectLst/>
          </p:spPr>
          <p:txBody>
            <a:bodyPr wrap="square" lIns="144000" tIns="144000" rIns="144000" bIns="180000" anchor="t">
              <a:spAutoFit/>
            </a:bodyPr>
            <a:lstStyle/>
            <a:p>
              <a:pPr marL="0" indent="0">
                <a:lnSpc>
                  <a:spcPct val="95000"/>
                </a:lnSpc>
                <a:spcBef>
                  <a:spcPts val="600"/>
                </a:spcBef>
                <a:tabLst>
                  <a:tab pos="1141413" algn="l"/>
                </a:tabLst>
              </a:pPr>
              <a:r>
                <a:rPr lang="en-US" altLang="en-US" sz="1100" b="1" spc="-10" baseline="0" noProof="0" dirty="0">
                  <a:solidFill>
                    <a:schemeClr val="tx1"/>
                  </a:solidFill>
                  <a:latin typeface="+mn-lt"/>
                </a:rPr>
                <a:t>Create heading, </a:t>
              </a:r>
              <a:br>
                <a:rPr lang="en-US" altLang="en-US" sz="1100" b="1" spc="-10" baseline="0" noProof="0" dirty="0">
                  <a:solidFill>
                    <a:schemeClr val="tx1"/>
                  </a:solidFill>
                  <a:latin typeface="+mn-lt"/>
                </a:rPr>
              </a:br>
              <a:r>
                <a:rPr lang="en-US" altLang="en-US" sz="1100" b="1" spc="-10" baseline="0" noProof="0" dirty="0">
                  <a:solidFill>
                    <a:schemeClr val="tx1"/>
                  </a:solidFill>
                  <a:latin typeface="+mn-lt"/>
                </a:rPr>
                <a:t>sub-heading or bullets</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lang="en-US" altLang="en-US" sz="1000" spc="-10" baseline="0" noProof="0" dirty="0">
                  <a:solidFill>
                    <a:schemeClr val="tx1"/>
                  </a:solidFill>
                  <a:latin typeface="+mn-lt"/>
                </a:rPr>
                <a:t>Via ‘</a:t>
              </a: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Home’ &gt; ‘Paragraph’ you can turn the text into a heading, sub-heading or bullets in the correct corporate identity </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Stand in front of the text you want to change</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With the arrow to the left, you decrease the level. With the arrow to the right, you increase the level</a:t>
              </a:r>
              <a:endParaRPr lang="en-US" altLang="en-US" sz="1000" spc="-10" baseline="0" noProof="0" dirty="0">
                <a:solidFill>
                  <a:schemeClr val="tx1"/>
                </a:solidFill>
                <a:latin typeface="+mn-lt"/>
              </a:endParaRPr>
            </a:p>
          </p:txBody>
        </p:sp>
        <p:grpSp>
          <p:nvGrpSpPr>
            <p:cNvPr id="17" name="Group 22">
              <a:extLst>
                <a:ext uri="{FF2B5EF4-FFF2-40B4-BE49-F238E27FC236}">
                  <a16:creationId xmlns:a16="http://schemas.microsoft.com/office/drawing/2014/main" id="{A60B0E22-85E9-4522-8408-8D550A47B8B2}"/>
                </a:ext>
              </a:extLst>
            </p:cNvPr>
            <p:cNvGrpSpPr/>
            <p:nvPr userDrawn="1"/>
          </p:nvGrpSpPr>
          <p:grpSpPr>
            <a:xfrm>
              <a:off x="-2318863" y="1220181"/>
              <a:ext cx="2044800" cy="534731"/>
              <a:chOff x="-2108199" y="3526309"/>
              <a:chExt cx="2314576" cy="605280"/>
            </a:xfrm>
          </p:grpSpPr>
          <p:grpSp>
            <p:nvGrpSpPr>
              <p:cNvPr id="19" name="Group 9">
                <a:extLst>
                  <a:ext uri="{FF2B5EF4-FFF2-40B4-BE49-F238E27FC236}">
                    <a16:creationId xmlns:a16="http://schemas.microsoft.com/office/drawing/2014/main" id="{E8BBBFB9-AC08-4008-B4A7-ECE2AEC909C0}"/>
                  </a:ext>
                </a:extLst>
              </p:cNvPr>
              <p:cNvGrpSpPr/>
              <p:nvPr userDrawn="1"/>
            </p:nvGrpSpPr>
            <p:grpSpPr>
              <a:xfrm>
                <a:off x="-2108199" y="3526309"/>
                <a:ext cx="2314576" cy="605280"/>
                <a:chOff x="-1062434" y="2872274"/>
                <a:chExt cx="2314576" cy="605280"/>
              </a:xfrm>
            </p:grpSpPr>
            <p:pic>
              <p:nvPicPr>
                <p:cNvPr id="24" name="Picture 5">
                  <a:extLst>
                    <a:ext uri="{FF2B5EF4-FFF2-40B4-BE49-F238E27FC236}">
                      <a16:creationId xmlns:a16="http://schemas.microsoft.com/office/drawing/2014/main" id="{FA2EA72C-5E8B-4DBE-9002-CE9B4299425C}"/>
                    </a:ext>
                  </a:extLst>
                </p:cNvPr>
                <p:cNvPicPr>
                  <a:picLocks noChangeAspect="1"/>
                </p:cNvPicPr>
                <p:nvPr userDrawn="1"/>
              </p:nvPicPr>
              <p:blipFill rotWithShape="1">
                <a:blip r:embed="rId4"/>
                <a:srcRect l="29631" t="6122" r="51385" b="84783"/>
                <a:stretch/>
              </p:blipFill>
              <p:spPr>
                <a:xfrm>
                  <a:off x="-1062434" y="2872274"/>
                  <a:ext cx="2314576" cy="605280"/>
                </a:xfrm>
                <a:prstGeom prst="rect">
                  <a:avLst/>
                </a:prstGeom>
                <a:noFill/>
                <a:ln>
                  <a:noFill/>
                </a:ln>
                <a:effectLst>
                  <a:outerShdw blurRad="63500" sx="102000" sy="102000" algn="ctr" rotWithShape="0">
                    <a:prstClr val="black">
                      <a:alpha val="40000"/>
                    </a:prstClr>
                  </a:outerShdw>
                </a:effectLst>
              </p:spPr>
            </p:pic>
            <p:sp>
              <p:nvSpPr>
                <p:cNvPr id="25" name="Rectangle 21">
                  <a:extLst>
                    <a:ext uri="{FF2B5EF4-FFF2-40B4-BE49-F238E27FC236}">
                      <a16:creationId xmlns:a16="http://schemas.microsoft.com/office/drawing/2014/main" id="{D3146FA8-56E1-4122-9374-A7DA0E2690FB}"/>
                    </a:ext>
                  </a:extLst>
                </p:cNvPr>
                <p:cNvSpPr/>
                <p:nvPr userDrawn="1"/>
              </p:nvSpPr>
              <p:spPr bwMode="gray">
                <a:xfrm>
                  <a:off x="-518929" y="2945301"/>
                  <a:ext cx="305212" cy="140494"/>
                </a:xfrm>
                <a:prstGeom prst="rect">
                  <a:avLst/>
                </a:prstGeom>
                <a:solidFill>
                  <a:srgbClr val="92D050">
                    <a:alpha val="30000"/>
                  </a:srgbClr>
                </a:solidFill>
                <a:ln w="63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sp>
            <p:nvSpPr>
              <p:cNvPr id="23" name="Graphic 19" descr="Close with solid fill">
                <a:extLst>
                  <a:ext uri="{FF2B5EF4-FFF2-40B4-BE49-F238E27FC236}">
                    <a16:creationId xmlns:a16="http://schemas.microsoft.com/office/drawing/2014/main" id="{2992B33C-2C92-4E63-B7B8-C719D5F81E2E}"/>
                  </a:ext>
                </a:extLst>
              </p:cNvPr>
              <p:cNvSpPr/>
              <p:nvPr userDrawn="1"/>
            </p:nvSpPr>
            <p:spPr>
              <a:xfrm>
                <a:off x="-2079108" y="3599429"/>
                <a:ext cx="140400" cy="140401"/>
              </a:xfrm>
              <a:custGeom>
                <a:avLst/>
                <a:gdLst>
                  <a:gd name="connsiteX0" fmla="*/ 674370 w 674370"/>
                  <a:gd name="connsiteY0" fmla="*/ 80963 h 674370"/>
                  <a:gd name="connsiteX1" fmla="*/ 593408 w 674370"/>
                  <a:gd name="connsiteY1" fmla="*/ 0 h 674370"/>
                  <a:gd name="connsiteX2" fmla="*/ 337185 w 674370"/>
                  <a:gd name="connsiteY2" fmla="*/ 256223 h 674370"/>
                  <a:gd name="connsiteX3" fmla="*/ 80963 w 674370"/>
                  <a:gd name="connsiteY3" fmla="*/ 0 h 674370"/>
                  <a:gd name="connsiteX4" fmla="*/ 0 w 674370"/>
                  <a:gd name="connsiteY4" fmla="*/ 80963 h 674370"/>
                  <a:gd name="connsiteX5" fmla="*/ 256223 w 674370"/>
                  <a:gd name="connsiteY5" fmla="*/ 337185 h 674370"/>
                  <a:gd name="connsiteX6" fmla="*/ 0 w 674370"/>
                  <a:gd name="connsiteY6" fmla="*/ 593408 h 674370"/>
                  <a:gd name="connsiteX7" fmla="*/ 80963 w 674370"/>
                  <a:gd name="connsiteY7" fmla="*/ 674370 h 674370"/>
                  <a:gd name="connsiteX8" fmla="*/ 337185 w 674370"/>
                  <a:gd name="connsiteY8" fmla="*/ 418148 h 674370"/>
                  <a:gd name="connsiteX9" fmla="*/ 593408 w 674370"/>
                  <a:gd name="connsiteY9" fmla="*/ 674370 h 674370"/>
                  <a:gd name="connsiteX10" fmla="*/ 674370 w 674370"/>
                  <a:gd name="connsiteY10" fmla="*/ 593408 h 674370"/>
                  <a:gd name="connsiteX11" fmla="*/ 418148 w 674370"/>
                  <a:gd name="connsiteY11" fmla="*/ 337185 h 6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674370">
                    <a:moveTo>
                      <a:pt x="674370" y="80963"/>
                    </a:moveTo>
                    <a:lnTo>
                      <a:pt x="593408" y="0"/>
                    </a:lnTo>
                    <a:lnTo>
                      <a:pt x="337185" y="256223"/>
                    </a:lnTo>
                    <a:lnTo>
                      <a:pt x="80963" y="0"/>
                    </a:lnTo>
                    <a:lnTo>
                      <a:pt x="0" y="80963"/>
                    </a:lnTo>
                    <a:lnTo>
                      <a:pt x="256223" y="337185"/>
                    </a:lnTo>
                    <a:lnTo>
                      <a:pt x="0" y="593408"/>
                    </a:lnTo>
                    <a:lnTo>
                      <a:pt x="80963" y="674370"/>
                    </a:lnTo>
                    <a:lnTo>
                      <a:pt x="337185" y="418148"/>
                    </a:lnTo>
                    <a:lnTo>
                      <a:pt x="593408" y="674370"/>
                    </a:lnTo>
                    <a:lnTo>
                      <a:pt x="674370" y="593408"/>
                    </a:lnTo>
                    <a:lnTo>
                      <a:pt x="418148" y="337185"/>
                    </a:lnTo>
                    <a:close/>
                  </a:path>
                </a:pathLst>
              </a:custGeom>
              <a:solidFill>
                <a:srgbClr val="FF0000">
                  <a:alpha val="30000"/>
                </a:srgbClr>
              </a:solidFill>
              <a:ln w="6350" cap="flat">
                <a:solidFill>
                  <a:srgbClr val="FF0000"/>
                </a:solidFill>
                <a:prstDash val="solid"/>
                <a:miter/>
              </a:ln>
            </p:spPr>
            <p:txBody>
              <a:bodyPr rtlCol="0" anchor="ctr"/>
              <a:lstStyle/>
              <a:p>
                <a:endParaRPr lang="nl-NL" dirty="0">
                  <a:solidFill>
                    <a:schemeClr val="tx1"/>
                  </a:solidFill>
                </a:endParaRPr>
              </a:p>
            </p:txBody>
          </p:sp>
        </p:grpSp>
      </p:grpSp>
      <p:sp>
        <p:nvSpPr>
          <p:cNvPr id="26" name="Rectangle 106">
            <a:extLst>
              <a:ext uri="{FF2B5EF4-FFF2-40B4-BE49-F238E27FC236}">
                <a16:creationId xmlns:a16="http://schemas.microsoft.com/office/drawing/2014/main" id="{194D96E7-E170-46F6-80B1-CC99D657E4BC}"/>
              </a:ext>
            </a:extLst>
          </p:cNvPr>
          <p:cNvSpPr>
            <a:spLocks noChangeArrowheads="1"/>
          </p:cNvSpPr>
          <p:nvPr userDrawn="1"/>
        </p:nvSpPr>
        <p:spPr bwMode="gray">
          <a:xfrm>
            <a:off x="9244940" y="4"/>
            <a:ext cx="2329217" cy="759040"/>
          </a:xfrm>
          <a:prstGeom prst="rect">
            <a:avLst/>
          </a:prstGeom>
          <a:solidFill>
            <a:schemeClr val="bg1">
              <a:lumMod val="95000"/>
            </a:schemeClr>
          </a:solidFill>
          <a:ln>
            <a:noFill/>
          </a:ln>
          <a:effectLst/>
        </p:spPr>
        <p:txBody>
          <a:bodyPr wrap="square" lIns="108000" tIns="108000" rIns="108000" bIns="135000" anchor="t">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en-US" altLang="en-US" sz="825" b="1" i="0" u="none" strike="noStrike" kern="1200" cap="none" spc="-8" normalizeH="0" baseline="0" noProof="0" dirty="0">
                <a:ln>
                  <a:noFill/>
                </a:ln>
                <a:solidFill>
                  <a:schemeClr val="tx1"/>
                </a:solidFill>
                <a:effectLst/>
                <a:uLnTx/>
                <a:uFillTx/>
                <a:latin typeface="Open Sans"/>
                <a:ea typeface="+mn-ea"/>
                <a:cs typeface="+mn-cs"/>
              </a:rPr>
              <a:t>Make a text box bigger/smaller</a:t>
            </a:r>
          </a:p>
          <a:p>
            <a:pPr marL="0" marR="0" lvl="0" indent="0" algn="l" defTabSz="685783" rtl="0" eaLnBrk="1" fontAlgn="auto" latinLnBrk="0" hangingPunct="1">
              <a:lnSpc>
                <a:spcPct val="95000"/>
              </a:lnSpc>
              <a:spcBef>
                <a:spcPts val="450"/>
              </a:spcBef>
              <a:spcAft>
                <a:spcPts val="0"/>
              </a:spcAft>
              <a:buClrTx/>
              <a:buSzTx/>
              <a:buFont typeface="+mj-lt"/>
              <a:buNone/>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By pulling the circles/blocks around the text </a:t>
            </a:r>
            <a:br>
              <a:rPr kumimoji="0" lang="en-US" altLang="en-US" sz="750" b="0" i="0" u="none" strike="noStrike" kern="1200" cap="none" spc="-8" normalizeH="0" baseline="0" noProof="0" dirty="0">
                <a:ln>
                  <a:noFill/>
                </a:ln>
                <a:solidFill>
                  <a:schemeClr val="tx1"/>
                </a:solidFill>
                <a:effectLst/>
                <a:uLnTx/>
                <a:uFillTx/>
                <a:latin typeface="Open Sans"/>
                <a:ea typeface="+mn-ea"/>
                <a:cs typeface="+mn-cs"/>
              </a:rPr>
            </a:b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area you can make the text area larger and/or smaller. </a:t>
            </a:r>
          </a:p>
        </p:txBody>
      </p:sp>
    </p:spTree>
    <p:extLst>
      <p:ext uri="{BB962C8B-B14F-4D97-AF65-F5344CB8AC3E}">
        <p14:creationId xmlns:p14="http://schemas.microsoft.com/office/powerpoint/2010/main" val="19544473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uw tekstkader 2-kolom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40056" y="333670"/>
            <a:ext cx="8258651" cy="581777"/>
          </a:xfrm>
        </p:spPr>
        <p:txBody>
          <a:bodyPr>
            <a:noAutofit/>
          </a:bodyPr>
          <a:lstStyle>
            <a:lvl1pPr>
              <a:defRPr/>
            </a:lvl1pPr>
          </a:lstStyle>
          <a:p>
            <a:r>
              <a:rPr lang="en-US" noProof="0" dirty="0"/>
              <a:t>Click to add title</a:t>
            </a:r>
          </a:p>
        </p:txBody>
      </p:sp>
      <p:sp>
        <p:nvSpPr>
          <p:cNvPr id="15" name="Text Placeholder 12">
            <a:extLst>
              <a:ext uri="{FF2B5EF4-FFF2-40B4-BE49-F238E27FC236}">
                <a16:creationId xmlns:a16="http://schemas.microsoft.com/office/drawing/2014/main" id="{A52874E6-6635-479D-9523-22F094A3E5C5}"/>
              </a:ext>
            </a:extLst>
          </p:cNvPr>
          <p:cNvSpPr>
            <a:spLocks noGrp="1"/>
          </p:cNvSpPr>
          <p:nvPr>
            <p:ph type="body" sz="quarter" idx="10" hasCustomPrompt="1"/>
          </p:nvPr>
        </p:nvSpPr>
        <p:spPr>
          <a:xfrm>
            <a:off x="440057" y="1427799"/>
            <a:ext cx="4000092" cy="3355200"/>
          </a:xfrm>
          <a:blipFill>
            <a:blip r:embed="rId2">
              <a:extLst>
                <a:ext uri="{96DAC541-7B7A-43D3-8B79-37D633B846F1}">
                  <asvg:svgBlip xmlns:asvg="http://schemas.microsoft.com/office/drawing/2016/SVG/main" r:embed="rId3"/>
                </a:ext>
              </a:extLst>
            </a:blip>
            <a:stretch>
              <a:fillRect/>
            </a:stretch>
          </a:blipFill>
        </p:spPr>
        <p:txBody>
          <a:bodyPr lIns="180000" tIns="180000" rIns="180000" bIns="180000">
            <a:noAutofit/>
          </a:bodyPr>
          <a:lstStyle>
            <a:lvl1pPr>
              <a:lnSpc>
                <a:spcPct val="90000"/>
              </a:lnSpc>
              <a:spcBef>
                <a:spcPts val="0"/>
              </a:spcBef>
              <a:spcAft>
                <a:spcPts val="0"/>
              </a:spcAft>
              <a:defRPr sz="1350" b="1">
                <a:solidFill>
                  <a:schemeClr val="tx1"/>
                </a:solidFill>
              </a:defRPr>
            </a:lvl1pPr>
            <a:lvl2pPr marL="0" indent="0">
              <a:lnSpc>
                <a:spcPct val="90000"/>
              </a:lnSpc>
              <a:spcBef>
                <a:spcPts val="0"/>
              </a:spcBef>
              <a:spcAft>
                <a:spcPts val="0"/>
              </a:spcAft>
              <a:buNone/>
              <a:defRPr sz="1350">
                <a:solidFill>
                  <a:schemeClr val="tx1"/>
                </a:solidFill>
              </a:defRPr>
            </a:lvl2pPr>
            <a:lvl3pPr marL="135728"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3pPr>
            <a:lvl4pPr marL="269993"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4pPr>
            <a:lvl5pPr marL="40499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5pPr>
            <a:lvl6pPr marL="539987"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6pPr>
            <a:lvl7pPr marL="674984"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7pPr>
            <a:lvl8pPr marL="80998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8pPr>
          </a:lstStyle>
          <a:p>
            <a:pPr lvl="0"/>
            <a:r>
              <a:rPr lang="en-US" noProof="0" dirty="0"/>
              <a:t>Click to add heading</a:t>
            </a:r>
          </a:p>
          <a:p>
            <a:pPr lvl="1"/>
            <a:r>
              <a:rPr lang="en-US" noProof="0" dirty="0"/>
              <a:t>Body text</a:t>
            </a:r>
          </a:p>
          <a:p>
            <a:pPr lvl="2"/>
            <a:r>
              <a:rPr lang="en-US" noProof="0" dirty="0"/>
              <a:t>Bullet level 1</a:t>
            </a:r>
          </a:p>
          <a:p>
            <a:pPr lvl="3"/>
            <a:r>
              <a:rPr lang="en-US" noProof="0" dirty="0"/>
              <a:t>Bullet level 2</a:t>
            </a:r>
          </a:p>
          <a:p>
            <a:pPr lvl="4"/>
            <a:r>
              <a:rPr lang="en-US" noProof="0" dirty="0"/>
              <a:t>Bullet level 3</a:t>
            </a:r>
          </a:p>
          <a:p>
            <a:pPr lvl="5"/>
            <a:r>
              <a:rPr lang="en-US" noProof="0" dirty="0"/>
              <a:t>Bullet level 4</a:t>
            </a:r>
          </a:p>
          <a:p>
            <a:pPr lvl="6"/>
            <a:r>
              <a:rPr lang="en-US" noProof="0" dirty="0"/>
              <a:t>Bullet level 5</a:t>
            </a:r>
          </a:p>
          <a:p>
            <a:pPr lvl="7"/>
            <a:r>
              <a:rPr lang="en-US" noProof="0" dirty="0"/>
              <a:t>Bullet level 6</a:t>
            </a:r>
          </a:p>
        </p:txBody>
      </p:sp>
      <p:sp>
        <p:nvSpPr>
          <p:cNvPr id="16" name="Text Placeholder 12">
            <a:extLst>
              <a:ext uri="{FF2B5EF4-FFF2-40B4-BE49-F238E27FC236}">
                <a16:creationId xmlns:a16="http://schemas.microsoft.com/office/drawing/2014/main" id="{98A39B0A-3AD7-41A8-8CF5-32BCF6B2DC92}"/>
              </a:ext>
            </a:extLst>
          </p:cNvPr>
          <p:cNvSpPr>
            <a:spLocks noGrp="1"/>
          </p:cNvSpPr>
          <p:nvPr>
            <p:ph type="body" sz="quarter" idx="12" hasCustomPrompt="1"/>
          </p:nvPr>
        </p:nvSpPr>
        <p:spPr>
          <a:xfrm>
            <a:off x="4699348" y="1427799"/>
            <a:ext cx="3999359" cy="3355200"/>
          </a:xfrm>
          <a:blipFill>
            <a:blip r:embed="rId2">
              <a:extLst>
                <a:ext uri="{96DAC541-7B7A-43D3-8B79-37D633B846F1}">
                  <asvg:svgBlip xmlns:asvg="http://schemas.microsoft.com/office/drawing/2016/SVG/main" r:embed="rId3"/>
                </a:ext>
              </a:extLst>
            </a:blip>
            <a:stretch>
              <a:fillRect/>
            </a:stretch>
          </a:blipFill>
        </p:spPr>
        <p:txBody>
          <a:bodyPr lIns="180000" tIns="180000" rIns="180000" bIns="180000">
            <a:noAutofit/>
          </a:bodyPr>
          <a:lstStyle>
            <a:lvl1pPr>
              <a:lnSpc>
                <a:spcPct val="90000"/>
              </a:lnSpc>
              <a:spcBef>
                <a:spcPts val="0"/>
              </a:spcBef>
              <a:spcAft>
                <a:spcPts val="0"/>
              </a:spcAft>
              <a:defRPr sz="1350" b="1">
                <a:solidFill>
                  <a:schemeClr val="tx1"/>
                </a:solidFill>
              </a:defRPr>
            </a:lvl1pPr>
            <a:lvl2pPr marL="0" indent="0">
              <a:lnSpc>
                <a:spcPct val="90000"/>
              </a:lnSpc>
              <a:spcBef>
                <a:spcPts val="0"/>
              </a:spcBef>
              <a:spcAft>
                <a:spcPts val="0"/>
              </a:spcAft>
              <a:buNone/>
              <a:defRPr sz="1350">
                <a:solidFill>
                  <a:schemeClr val="tx1"/>
                </a:solidFill>
              </a:defRPr>
            </a:lvl2pPr>
            <a:lvl3pPr marL="135728"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3pPr>
            <a:lvl4pPr marL="269993"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4pPr>
            <a:lvl5pPr marL="40499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5pPr>
            <a:lvl6pPr marL="539987"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6pPr>
            <a:lvl7pPr marL="674984"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7pPr>
            <a:lvl8pPr marL="80998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8pPr>
          </a:lstStyle>
          <a:p>
            <a:pPr lvl="0"/>
            <a:r>
              <a:rPr lang="en-US" noProof="0" dirty="0"/>
              <a:t>Click to add heading</a:t>
            </a:r>
          </a:p>
          <a:p>
            <a:pPr lvl="1"/>
            <a:r>
              <a:rPr lang="en-US" noProof="0" dirty="0"/>
              <a:t>Body text</a:t>
            </a:r>
          </a:p>
          <a:p>
            <a:pPr lvl="2"/>
            <a:r>
              <a:rPr lang="en-US" noProof="0" dirty="0"/>
              <a:t>Bullet level 1</a:t>
            </a:r>
          </a:p>
          <a:p>
            <a:pPr lvl="3"/>
            <a:r>
              <a:rPr lang="en-US" noProof="0" dirty="0"/>
              <a:t>Bullet level 2</a:t>
            </a:r>
          </a:p>
          <a:p>
            <a:pPr lvl="4"/>
            <a:r>
              <a:rPr lang="en-US" noProof="0" dirty="0"/>
              <a:t>Bullet level 3</a:t>
            </a:r>
          </a:p>
          <a:p>
            <a:pPr lvl="5"/>
            <a:r>
              <a:rPr lang="en-US" noProof="0" dirty="0"/>
              <a:t>Bullet level 4</a:t>
            </a:r>
          </a:p>
          <a:p>
            <a:pPr lvl="6"/>
            <a:r>
              <a:rPr lang="en-US" noProof="0" dirty="0"/>
              <a:t>Bullet level 5</a:t>
            </a:r>
          </a:p>
          <a:p>
            <a:pPr lvl="7"/>
            <a:r>
              <a:rPr lang="en-US" noProof="0" dirty="0"/>
              <a:t>Bullet level 6</a:t>
            </a:r>
          </a:p>
        </p:txBody>
      </p:sp>
      <p:sp>
        <p:nvSpPr>
          <p:cNvPr id="3" name="Slide Number Placeholder 2">
            <a:extLst>
              <a:ext uri="{FF2B5EF4-FFF2-40B4-BE49-F238E27FC236}">
                <a16:creationId xmlns:a16="http://schemas.microsoft.com/office/drawing/2014/main" id="{6DB80AE6-D131-488D-86D5-21F4C600ADB7}"/>
              </a:ext>
            </a:extLst>
          </p:cNvPr>
          <p:cNvSpPr>
            <a:spLocks noGrp="1"/>
          </p:cNvSpPr>
          <p:nvPr>
            <p:ph type="sldNum" sz="quarter" idx="13"/>
          </p:nvPr>
        </p:nvSpPr>
        <p:spPr/>
        <p:txBody>
          <a:bodyPr/>
          <a:lstStyle/>
          <a:p>
            <a:fld id="{5A195573-6125-40C3-AA0C-3AC6CFB9F86B}" type="slidenum">
              <a:rPr lang="en-US" smtClean="0"/>
              <a:pPr/>
              <a:t>‹nr.›</a:t>
            </a:fld>
            <a:endParaRPr lang="en-US" dirty="0"/>
          </a:p>
        </p:txBody>
      </p:sp>
      <p:grpSp>
        <p:nvGrpSpPr>
          <p:cNvPr id="14" name="Groep 2">
            <a:extLst>
              <a:ext uri="{FF2B5EF4-FFF2-40B4-BE49-F238E27FC236}">
                <a16:creationId xmlns:a16="http://schemas.microsoft.com/office/drawing/2014/main" id="{663A3372-13D5-4102-A082-297A70D53DF7}"/>
              </a:ext>
            </a:extLst>
          </p:cNvPr>
          <p:cNvGrpSpPr/>
          <p:nvPr userDrawn="1"/>
        </p:nvGrpSpPr>
        <p:grpSpPr>
          <a:xfrm>
            <a:off x="-2430152" y="0"/>
            <a:ext cx="2329217" cy="3010976"/>
            <a:chOff x="-2463800" y="0"/>
            <a:chExt cx="2329217" cy="3010976"/>
          </a:xfrm>
        </p:grpSpPr>
        <p:sp>
          <p:nvSpPr>
            <p:cNvPr id="18" name="Rectangle 106">
              <a:extLst>
                <a:ext uri="{FF2B5EF4-FFF2-40B4-BE49-F238E27FC236}">
                  <a16:creationId xmlns:a16="http://schemas.microsoft.com/office/drawing/2014/main" id="{F4565265-F143-4030-9269-58892E787BEB}"/>
                </a:ext>
              </a:extLst>
            </p:cNvPr>
            <p:cNvSpPr>
              <a:spLocks noChangeArrowheads="1"/>
            </p:cNvSpPr>
            <p:nvPr userDrawn="1"/>
          </p:nvSpPr>
          <p:spPr bwMode="gray">
            <a:xfrm>
              <a:off x="-2463800" y="0"/>
              <a:ext cx="2329217" cy="3010976"/>
            </a:xfrm>
            <a:prstGeom prst="rect">
              <a:avLst/>
            </a:prstGeom>
            <a:solidFill>
              <a:schemeClr val="bg1">
                <a:lumMod val="95000"/>
              </a:schemeClr>
            </a:solidFill>
            <a:ln>
              <a:noFill/>
            </a:ln>
            <a:effectLst/>
          </p:spPr>
          <p:txBody>
            <a:bodyPr wrap="square" lIns="144000" tIns="144000" rIns="144000" bIns="180000" anchor="t">
              <a:spAutoFit/>
            </a:bodyPr>
            <a:lstStyle/>
            <a:p>
              <a:pPr marL="0" indent="0">
                <a:lnSpc>
                  <a:spcPct val="95000"/>
                </a:lnSpc>
                <a:spcBef>
                  <a:spcPts val="600"/>
                </a:spcBef>
                <a:tabLst>
                  <a:tab pos="1141413" algn="l"/>
                </a:tabLst>
              </a:pPr>
              <a:r>
                <a:rPr lang="en-US" altLang="en-US" sz="1100" b="1" spc="-10" baseline="0" noProof="0" dirty="0">
                  <a:solidFill>
                    <a:schemeClr val="tx1"/>
                  </a:solidFill>
                  <a:latin typeface="+mn-lt"/>
                </a:rPr>
                <a:t>Create heading, </a:t>
              </a:r>
              <a:br>
                <a:rPr lang="en-US" altLang="en-US" sz="1100" b="1" spc="-10" baseline="0" noProof="0" dirty="0">
                  <a:solidFill>
                    <a:schemeClr val="tx1"/>
                  </a:solidFill>
                  <a:latin typeface="+mn-lt"/>
                </a:rPr>
              </a:br>
              <a:r>
                <a:rPr lang="en-US" altLang="en-US" sz="1100" b="1" spc="-10" baseline="0" noProof="0" dirty="0">
                  <a:solidFill>
                    <a:schemeClr val="tx1"/>
                  </a:solidFill>
                  <a:latin typeface="+mn-lt"/>
                </a:rPr>
                <a:t>sub-heading or bullets</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lang="en-US" altLang="en-US" sz="1000" spc="-10" baseline="0" noProof="0" dirty="0">
                  <a:solidFill>
                    <a:schemeClr val="tx1"/>
                  </a:solidFill>
                  <a:latin typeface="+mn-lt"/>
                </a:rPr>
                <a:t>Via ‘</a:t>
              </a: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Home’ &gt; ‘Paragraph’ you can turn the text into a heading, sub-heading or bullets in the correct corporate identity </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Stand in front of the text you want to change</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With the arrow to the left, you decrease the level. With the arrow to the right, you increase the level</a:t>
              </a:r>
              <a:endParaRPr lang="en-US" altLang="en-US" sz="1000" spc="-10" baseline="0" noProof="0" dirty="0">
                <a:solidFill>
                  <a:schemeClr val="tx1"/>
                </a:solidFill>
                <a:latin typeface="+mn-lt"/>
              </a:endParaRPr>
            </a:p>
          </p:txBody>
        </p:sp>
        <p:grpSp>
          <p:nvGrpSpPr>
            <p:cNvPr id="19" name="Group 22">
              <a:extLst>
                <a:ext uri="{FF2B5EF4-FFF2-40B4-BE49-F238E27FC236}">
                  <a16:creationId xmlns:a16="http://schemas.microsoft.com/office/drawing/2014/main" id="{FAA0C8CA-AC2E-4288-BABD-917D331DBE7B}"/>
                </a:ext>
              </a:extLst>
            </p:cNvPr>
            <p:cNvGrpSpPr/>
            <p:nvPr userDrawn="1"/>
          </p:nvGrpSpPr>
          <p:grpSpPr>
            <a:xfrm>
              <a:off x="-2318863" y="1220181"/>
              <a:ext cx="2044800" cy="534731"/>
              <a:chOff x="-2108199" y="3526309"/>
              <a:chExt cx="2314576" cy="605280"/>
            </a:xfrm>
          </p:grpSpPr>
          <p:grpSp>
            <p:nvGrpSpPr>
              <p:cNvPr id="20" name="Group 9">
                <a:extLst>
                  <a:ext uri="{FF2B5EF4-FFF2-40B4-BE49-F238E27FC236}">
                    <a16:creationId xmlns:a16="http://schemas.microsoft.com/office/drawing/2014/main" id="{55EA1F85-E2F6-469A-B6E2-F3F28F2F61AB}"/>
                  </a:ext>
                </a:extLst>
              </p:cNvPr>
              <p:cNvGrpSpPr/>
              <p:nvPr userDrawn="1"/>
            </p:nvGrpSpPr>
            <p:grpSpPr>
              <a:xfrm>
                <a:off x="-2108199" y="3526309"/>
                <a:ext cx="2314576" cy="605280"/>
                <a:chOff x="-1062434" y="2872274"/>
                <a:chExt cx="2314576" cy="605280"/>
              </a:xfrm>
            </p:grpSpPr>
            <p:pic>
              <p:nvPicPr>
                <p:cNvPr id="24" name="Picture 5">
                  <a:extLst>
                    <a:ext uri="{FF2B5EF4-FFF2-40B4-BE49-F238E27FC236}">
                      <a16:creationId xmlns:a16="http://schemas.microsoft.com/office/drawing/2014/main" id="{5EED4F49-257C-4D52-A688-232DB35E1506}"/>
                    </a:ext>
                  </a:extLst>
                </p:cNvPr>
                <p:cNvPicPr>
                  <a:picLocks noChangeAspect="1"/>
                </p:cNvPicPr>
                <p:nvPr userDrawn="1"/>
              </p:nvPicPr>
              <p:blipFill rotWithShape="1">
                <a:blip r:embed="rId4"/>
                <a:srcRect l="29631" t="6122" r="51385" b="84783"/>
                <a:stretch/>
              </p:blipFill>
              <p:spPr>
                <a:xfrm>
                  <a:off x="-1062434" y="2872274"/>
                  <a:ext cx="2314576" cy="605280"/>
                </a:xfrm>
                <a:prstGeom prst="rect">
                  <a:avLst/>
                </a:prstGeom>
                <a:noFill/>
                <a:ln>
                  <a:noFill/>
                </a:ln>
                <a:effectLst>
                  <a:outerShdw blurRad="63500" sx="102000" sy="102000" algn="ctr" rotWithShape="0">
                    <a:prstClr val="black">
                      <a:alpha val="40000"/>
                    </a:prstClr>
                  </a:outerShdw>
                </a:effectLst>
              </p:spPr>
            </p:pic>
            <p:sp>
              <p:nvSpPr>
                <p:cNvPr id="25" name="Rectangle 21">
                  <a:extLst>
                    <a:ext uri="{FF2B5EF4-FFF2-40B4-BE49-F238E27FC236}">
                      <a16:creationId xmlns:a16="http://schemas.microsoft.com/office/drawing/2014/main" id="{7D148306-80CE-4EAA-B4E5-13035036B4C8}"/>
                    </a:ext>
                  </a:extLst>
                </p:cNvPr>
                <p:cNvSpPr/>
                <p:nvPr userDrawn="1"/>
              </p:nvSpPr>
              <p:spPr bwMode="gray">
                <a:xfrm>
                  <a:off x="-518929" y="2945301"/>
                  <a:ext cx="305212" cy="140494"/>
                </a:xfrm>
                <a:prstGeom prst="rect">
                  <a:avLst/>
                </a:prstGeom>
                <a:solidFill>
                  <a:srgbClr val="92D050">
                    <a:alpha val="30000"/>
                  </a:srgbClr>
                </a:solidFill>
                <a:ln w="63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sp>
            <p:nvSpPr>
              <p:cNvPr id="23" name="Graphic 19" descr="Close with solid fill">
                <a:extLst>
                  <a:ext uri="{FF2B5EF4-FFF2-40B4-BE49-F238E27FC236}">
                    <a16:creationId xmlns:a16="http://schemas.microsoft.com/office/drawing/2014/main" id="{154D81D2-79A1-4F34-9C53-6757D65FA8F8}"/>
                  </a:ext>
                </a:extLst>
              </p:cNvPr>
              <p:cNvSpPr/>
              <p:nvPr userDrawn="1"/>
            </p:nvSpPr>
            <p:spPr>
              <a:xfrm>
                <a:off x="-2079108" y="3599429"/>
                <a:ext cx="140400" cy="140401"/>
              </a:xfrm>
              <a:custGeom>
                <a:avLst/>
                <a:gdLst>
                  <a:gd name="connsiteX0" fmla="*/ 674370 w 674370"/>
                  <a:gd name="connsiteY0" fmla="*/ 80963 h 674370"/>
                  <a:gd name="connsiteX1" fmla="*/ 593408 w 674370"/>
                  <a:gd name="connsiteY1" fmla="*/ 0 h 674370"/>
                  <a:gd name="connsiteX2" fmla="*/ 337185 w 674370"/>
                  <a:gd name="connsiteY2" fmla="*/ 256223 h 674370"/>
                  <a:gd name="connsiteX3" fmla="*/ 80963 w 674370"/>
                  <a:gd name="connsiteY3" fmla="*/ 0 h 674370"/>
                  <a:gd name="connsiteX4" fmla="*/ 0 w 674370"/>
                  <a:gd name="connsiteY4" fmla="*/ 80963 h 674370"/>
                  <a:gd name="connsiteX5" fmla="*/ 256223 w 674370"/>
                  <a:gd name="connsiteY5" fmla="*/ 337185 h 674370"/>
                  <a:gd name="connsiteX6" fmla="*/ 0 w 674370"/>
                  <a:gd name="connsiteY6" fmla="*/ 593408 h 674370"/>
                  <a:gd name="connsiteX7" fmla="*/ 80963 w 674370"/>
                  <a:gd name="connsiteY7" fmla="*/ 674370 h 674370"/>
                  <a:gd name="connsiteX8" fmla="*/ 337185 w 674370"/>
                  <a:gd name="connsiteY8" fmla="*/ 418148 h 674370"/>
                  <a:gd name="connsiteX9" fmla="*/ 593408 w 674370"/>
                  <a:gd name="connsiteY9" fmla="*/ 674370 h 674370"/>
                  <a:gd name="connsiteX10" fmla="*/ 674370 w 674370"/>
                  <a:gd name="connsiteY10" fmla="*/ 593408 h 674370"/>
                  <a:gd name="connsiteX11" fmla="*/ 418148 w 674370"/>
                  <a:gd name="connsiteY11" fmla="*/ 337185 h 6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674370">
                    <a:moveTo>
                      <a:pt x="674370" y="80963"/>
                    </a:moveTo>
                    <a:lnTo>
                      <a:pt x="593408" y="0"/>
                    </a:lnTo>
                    <a:lnTo>
                      <a:pt x="337185" y="256223"/>
                    </a:lnTo>
                    <a:lnTo>
                      <a:pt x="80963" y="0"/>
                    </a:lnTo>
                    <a:lnTo>
                      <a:pt x="0" y="80963"/>
                    </a:lnTo>
                    <a:lnTo>
                      <a:pt x="256223" y="337185"/>
                    </a:lnTo>
                    <a:lnTo>
                      <a:pt x="0" y="593408"/>
                    </a:lnTo>
                    <a:lnTo>
                      <a:pt x="80963" y="674370"/>
                    </a:lnTo>
                    <a:lnTo>
                      <a:pt x="337185" y="418148"/>
                    </a:lnTo>
                    <a:lnTo>
                      <a:pt x="593408" y="674370"/>
                    </a:lnTo>
                    <a:lnTo>
                      <a:pt x="674370" y="593408"/>
                    </a:lnTo>
                    <a:lnTo>
                      <a:pt x="418148" y="337185"/>
                    </a:lnTo>
                    <a:close/>
                  </a:path>
                </a:pathLst>
              </a:custGeom>
              <a:solidFill>
                <a:srgbClr val="FF0000">
                  <a:alpha val="30000"/>
                </a:srgbClr>
              </a:solidFill>
              <a:ln w="6350" cap="flat">
                <a:solidFill>
                  <a:srgbClr val="FF0000"/>
                </a:solidFill>
                <a:prstDash val="solid"/>
                <a:miter/>
              </a:ln>
            </p:spPr>
            <p:txBody>
              <a:bodyPr rtlCol="0" anchor="ctr"/>
              <a:lstStyle/>
              <a:p>
                <a:endParaRPr lang="nl-NL" dirty="0">
                  <a:solidFill>
                    <a:schemeClr val="tx1"/>
                  </a:solidFill>
                </a:endParaRPr>
              </a:p>
            </p:txBody>
          </p:sp>
        </p:grpSp>
      </p:grpSp>
      <p:sp>
        <p:nvSpPr>
          <p:cNvPr id="26" name="Rectangle 106">
            <a:extLst>
              <a:ext uri="{FF2B5EF4-FFF2-40B4-BE49-F238E27FC236}">
                <a16:creationId xmlns:a16="http://schemas.microsoft.com/office/drawing/2014/main" id="{932C1FB1-C8CF-49E2-A5FD-5D8B208B6E96}"/>
              </a:ext>
            </a:extLst>
          </p:cNvPr>
          <p:cNvSpPr>
            <a:spLocks noChangeArrowheads="1"/>
          </p:cNvSpPr>
          <p:nvPr userDrawn="1"/>
        </p:nvSpPr>
        <p:spPr bwMode="gray">
          <a:xfrm>
            <a:off x="9244940" y="4"/>
            <a:ext cx="2329217" cy="759040"/>
          </a:xfrm>
          <a:prstGeom prst="rect">
            <a:avLst/>
          </a:prstGeom>
          <a:solidFill>
            <a:schemeClr val="bg1">
              <a:lumMod val="95000"/>
            </a:schemeClr>
          </a:solidFill>
          <a:ln>
            <a:noFill/>
          </a:ln>
          <a:effectLst/>
        </p:spPr>
        <p:txBody>
          <a:bodyPr wrap="square" lIns="108000" tIns="108000" rIns="108000" bIns="135000" anchor="t">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en-US" altLang="en-US" sz="825" b="1" i="0" u="none" strike="noStrike" kern="1200" cap="none" spc="-8" normalizeH="0" baseline="0" noProof="0" dirty="0">
                <a:ln>
                  <a:noFill/>
                </a:ln>
                <a:solidFill>
                  <a:schemeClr val="tx1"/>
                </a:solidFill>
                <a:effectLst/>
                <a:uLnTx/>
                <a:uFillTx/>
                <a:latin typeface="Open Sans"/>
                <a:ea typeface="+mn-ea"/>
                <a:cs typeface="+mn-cs"/>
              </a:rPr>
              <a:t>Make a text box bigger/smaller</a:t>
            </a:r>
          </a:p>
          <a:p>
            <a:pPr marL="0" marR="0" lvl="0" indent="0" algn="l" defTabSz="685783" rtl="0" eaLnBrk="1" fontAlgn="auto" latinLnBrk="0" hangingPunct="1">
              <a:lnSpc>
                <a:spcPct val="95000"/>
              </a:lnSpc>
              <a:spcBef>
                <a:spcPts val="450"/>
              </a:spcBef>
              <a:spcAft>
                <a:spcPts val="0"/>
              </a:spcAft>
              <a:buClrTx/>
              <a:buSzTx/>
              <a:buFont typeface="+mj-lt"/>
              <a:buNone/>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By pulling the circles/blocks around the text </a:t>
            </a:r>
            <a:br>
              <a:rPr kumimoji="0" lang="en-US" altLang="en-US" sz="750" b="0" i="0" u="none" strike="noStrike" kern="1200" cap="none" spc="-8" normalizeH="0" baseline="0" noProof="0" dirty="0">
                <a:ln>
                  <a:noFill/>
                </a:ln>
                <a:solidFill>
                  <a:schemeClr val="tx1"/>
                </a:solidFill>
                <a:effectLst/>
                <a:uLnTx/>
                <a:uFillTx/>
                <a:latin typeface="Open Sans"/>
                <a:ea typeface="+mn-ea"/>
                <a:cs typeface="+mn-cs"/>
              </a:rPr>
            </a:b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area you can make the text area larger and/or smaller. </a:t>
            </a:r>
          </a:p>
        </p:txBody>
      </p:sp>
    </p:spTree>
    <p:extLst>
      <p:ext uri="{BB962C8B-B14F-4D97-AF65-F5344CB8AC3E}">
        <p14:creationId xmlns:p14="http://schemas.microsoft.com/office/powerpoint/2010/main" val="16604702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uw/groen tekstkader 2-kolom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40056" y="333670"/>
            <a:ext cx="8258651" cy="581777"/>
          </a:xfrm>
        </p:spPr>
        <p:txBody>
          <a:bodyPr>
            <a:noAutofit/>
          </a:bodyPr>
          <a:lstStyle>
            <a:lvl1pPr>
              <a:defRPr/>
            </a:lvl1pPr>
          </a:lstStyle>
          <a:p>
            <a:r>
              <a:rPr lang="en-US" noProof="0" dirty="0"/>
              <a:t>Click to add title</a:t>
            </a:r>
          </a:p>
        </p:txBody>
      </p:sp>
      <p:sp>
        <p:nvSpPr>
          <p:cNvPr id="13" name="Text Placeholder 12">
            <a:extLst>
              <a:ext uri="{FF2B5EF4-FFF2-40B4-BE49-F238E27FC236}">
                <a16:creationId xmlns:a16="http://schemas.microsoft.com/office/drawing/2014/main" id="{B886690E-8997-48D4-A839-FDFABFF3AD38}"/>
              </a:ext>
            </a:extLst>
          </p:cNvPr>
          <p:cNvSpPr>
            <a:spLocks noGrp="1"/>
          </p:cNvSpPr>
          <p:nvPr>
            <p:ph type="body" sz="quarter" idx="10" hasCustomPrompt="1"/>
          </p:nvPr>
        </p:nvSpPr>
        <p:spPr>
          <a:xfrm>
            <a:off x="440057" y="1427800"/>
            <a:ext cx="4000091" cy="3355200"/>
          </a:xfrm>
          <a:blipFill>
            <a:blip r:embed="rId2">
              <a:extLst>
                <a:ext uri="{96DAC541-7B7A-43D3-8B79-37D633B846F1}">
                  <asvg:svgBlip xmlns:asvg="http://schemas.microsoft.com/office/drawing/2016/SVG/main" r:embed="rId3"/>
                </a:ext>
              </a:extLst>
            </a:blip>
            <a:stretch>
              <a:fillRect/>
            </a:stretch>
          </a:blipFill>
        </p:spPr>
        <p:txBody>
          <a:bodyPr lIns="180000" tIns="180000" rIns="180000" bIns="180000">
            <a:noAutofit/>
          </a:bodyPr>
          <a:lstStyle>
            <a:lvl1pPr>
              <a:lnSpc>
                <a:spcPct val="90000"/>
              </a:lnSpc>
              <a:spcBef>
                <a:spcPts val="0"/>
              </a:spcBef>
              <a:spcAft>
                <a:spcPts val="0"/>
              </a:spcAft>
              <a:defRPr sz="1350" b="1">
                <a:solidFill>
                  <a:schemeClr val="tx1"/>
                </a:solidFill>
              </a:defRPr>
            </a:lvl1pPr>
            <a:lvl2pPr marL="0" indent="0">
              <a:lnSpc>
                <a:spcPct val="90000"/>
              </a:lnSpc>
              <a:spcBef>
                <a:spcPts val="0"/>
              </a:spcBef>
              <a:spcAft>
                <a:spcPts val="0"/>
              </a:spcAft>
              <a:buNone/>
              <a:defRPr sz="1350">
                <a:solidFill>
                  <a:schemeClr val="tx1"/>
                </a:solidFill>
              </a:defRPr>
            </a:lvl2pPr>
            <a:lvl3pPr marL="135728"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3pPr>
            <a:lvl4pPr marL="269993"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4pPr>
            <a:lvl5pPr marL="40499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5pPr>
            <a:lvl6pPr marL="539987"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6pPr>
            <a:lvl7pPr marL="674984"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7pPr>
            <a:lvl8pPr marL="80998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8pPr>
          </a:lstStyle>
          <a:p>
            <a:pPr lvl="0"/>
            <a:r>
              <a:rPr lang="en-US" noProof="0" dirty="0"/>
              <a:t>Click to add heading</a:t>
            </a:r>
          </a:p>
          <a:p>
            <a:pPr lvl="1"/>
            <a:r>
              <a:rPr lang="en-US" noProof="0" dirty="0"/>
              <a:t>Body text</a:t>
            </a:r>
          </a:p>
          <a:p>
            <a:pPr lvl="2"/>
            <a:r>
              <a:rPr lang="en-US" noProof="0" dirty="0"/>
              <a:t>Bullet level 1</a:t>
            </a:r>
          </a:p>
          <a:p>
            <a:pPr lvl="3"/>
            <a:r>
              <a:rPr lang="en-US" noProof="0" dirty="0"/>
              <a:t>Bullet level 2</a:t>
            </a:r>
          </a:p>
          <a:p>
            <a:pPr lvl="4"/>
            <a:r>
              <a:rPr lang="en-US" noProof="0" dirty="0"/>
              <a:t>Bullet level 3</a:t>
            </a:r>
          </a:p>
          <a:p>
            <a:pPr lvl="5"/>
            <a:r>
              <a:rPr lang="en-US" noProof="0" dirty="0"/>
              <a:t>Bullet level 4</a:t>
            </a:r>
          </a:p>
          <a:p>
            <a:pPr lvl="6"/>
            <a:r>
              <a:rPr lang="en-US" noProof="0" dirty="0"/>
              <a:t>Bullet level 5</a:t>
            </a:r>
          </a:p>
          <a:p>
            <a:pPr lvl="7"/>
            <a:r>
              <a:rPr lang="en-US" noProof="0" dirty="0"/>
              <a:t>Bullet level 6</a:t>
            </a:r>
          </a:p>
        </p:txBody>
      </p:sp>
      <p:sp>
        <p:nvSpPr>
          <p:cNvPr id="15" name="Text Placeholder 12">
            <a:extLst>
              <a:ext uri="{FF2B5EF4-FFF2-40B4-BE49-F238E27FC236}">
                <a16:creationId xmlns:a16="http://schemas.microsoft.com/office/drawing/2014/main" id="{9C245039-906D-4B6D-8C16-99BBD8667B65}"/>
              </a:ext>
            </a:extLst>
          </p:cNvPr>
          <p:cNvSpPr>
            <a:spLocks noGrp="1"/>
          </p:cNvSpPr>
          <p:nvPr>
            <p:ph type="body" sz="quarter" idx="12" hasCustomPrompt="1"/>
          </p:nvPr>
        </p:nvSpPr>
        <p:spPr>
          <a:xfrm>
            <a:off x="4699348" y="1427800"/>
            <a:ext cx="3999360" cy="3355200"/>
          </a:xfrm>
          <a:blipFill>
            <a:blip r:embed="rId4">
              <a:extLst>
                <a:ext uri="{96DAC541-7B7A-43D3-8B79-37D633B846F1}">
                  <asvg:svgBlip xmlns:asvg="http://schemas.microsoft.com/office/drawing/2016/SVG/main" r:embed="rId5"/>
                </a:ext>
              </a:extLst>
            </a:blip>
            <a:stretch>
              <a:fillRect/>
            </a:stretch>
          </a:blipFill>
        </p:spPr>
        <p:txBody>
          <a:bodyPr lIns="180000" tIns="180000" rIns="180000" bIns="180000">
            <a:noAutofit/>
          </a:bodyPr>
          <a:lstStyle>
            <a:lvl1pPr>
              <a:lnSpc>
                <a:spcPct val="90000"/>
              </a:lnSpc>
              <a:spcBef>
                <a:spcPts val="0"/>
              </a:spcBef>
              <a:spcAft>
                <a:spcPts val="0"/>
              </a:spcAft>
              <a:defRPr sz="1350" b="1">
                <a:solidFill>
                  <a:schemeClr val="tx1"/>
                </a:solidFill>
              </a:defRPr>
            </a:lvl1pPr>
            <a:lvl2pPr marL="0" indent="0">
              <a:lnSpc>
                <a:spcPct val="90000"/>
              </a:lnSpc>
              <a:spcBef>
                <a:spcPts val="0"/>
              </a:spcBef>
              <a:spcAft>
                <a:spcPts val="0"/>
              </a:spcAft>
              <a:buNone/>
              <a:defRPr sz="1350">
                <a:solidFill>
                  <a:schemeClr val="tx1"/>
                </a:solidFill>
              </a:defRPr>
            </a:lvl2pPr>
            <a:lvl3pPr marL="135728"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3pPr>
            <a:lvl4pPr marL="269993"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4pPr>
            <a:lvl5pPr marL="40499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5pPr>
            <a:lvl6pPr marL="539987"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6pPr>
            <a:lvl7pPr marL="674984"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7pPr>
            <a:lvl8pPr marL="80998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8pPr>
          </a:lstStyle>
          <a:p>
            <a:pPr lvl="0"/>
            <a:r>
              <a:rPr lang="en-US" noProof="0" dirty="0"/>
              <a:t>Click to add heading</a:t>
            </a:r>
          </a:p>
          <a:p>
            <a:pPr lvl="1"/>
            <a:r>
              <a:rPr lang="en-US" noProof="0" dirty="0"/>
              <a:t>Body text</a:t>
            </a:r>
          </a:p>
          <a:p>
            <a:pPr lvl="2"/>
            <a:r>
              <a:rPr lang="en-US" noProof="0" dirty="0"/>
              <a:t>Bullet level 1</a:t>
            </a:r>
          </a:p>
          <a:p>
            <a:pPr lvl="3"/>
            <a:r>
              <a:rPr lang="en-US" noProof="0" dirty="0"/>
              <a:t>Bullet level 2</a:t>
            </a:r>
          </a:p>
          <a:p>
            <a:pPr lvl="4"/>
            <a:r>
              <a:rPr lang="en-US" noProof="0" dirty="0"/>
              <a:t>Bullet level 3</a:t>
            </a:r>
          </a:p>
          <a:p>
            <a:pPr lvl="5"/>
            <a:r>
              <a:rPr lang="en-US" noProof="0" dirty="0"/>
              <a:t>Bullet level 4</a:t>
            </a:r>
          </a:p>
          <a:p>
            <a:pPr lvl="6"/>
            <a:r>
              <a:rPr lang="en-US" noProof="0" dirty="0"/>
              <a:t>Bullet level 5</a:t>
            </a:r>
          </a:p>
          <a:p>
            <a:pPr lvl="7"/>
            <a:r>
              <a:rPr lang="en-US" noProof="0" dirty="0"/>
              <a:t>Bullet level 6</a:t>
            </a:r>
          </a:p>
        </p:txBody>
      </p:sp>
      <p:sp>
        <p:nvSpPr>
          <p:cNvPr id="3" name="Slide Number Placeholder 2">
            <a:extLst>
              <a:ext uri="{FF2B5EF4-FFF2-40B4-BE49-F238E27FC236}">
                <a16:creationId xmlns:a16="http://schemas.microsoft.com/office/drawing/2014/main" id="{2B339B6A-5A6B-41DB-B7A9-B9400C3E5F80}"/>
              </a:ext>
            </a:extLst>
          </p:cNvPr>
          <p:cNvSpPr>
            <a:spLocks noGrp="1"/>
          </p:cNvSpPr>
          <p:nvPr>
            <p:ph type="sldNum" sz="quarter" idx="13"/>
          </p:nvPr>
        </p:nvSpPr>
        <p:spPr/>
        <p:txBody>
          <a:bodyPr/>
          <a:lstStyle/>
          <a:p>
            <a:fld id="{5A195573-6125-40C3-AA0C-3AC6CFB9F86B}" type="slidenum">
              <a:rPr lang="en-US" smtClean="0"/>
              <a:pPr/>
              <a:t>‹nr.›</a:t>
            </a:fld>
            <a:endParaRPr lang="en-US" dirty="0"/>
          </a:p>
        </p:txBody>
      </p:sp>
      <p:grpSp>
        <p:nvGrpSpPr>
          <p:cNvPr id="16" name="Groep 2">
            <a:extLst>
              <a:ext uri="{FF2B5EF4-FFF2-40B4-BE49-F238E27FC236}">
                <a16:creationId xmlns:a16="http://schemas.microsoft.com/office/drawing/2014/main" id="{09C5A737-FA43-495D-9AA6-B6E391F42D36}"/>
              </a:ext>
            </a:extLst>
          </p:cNvPr>
          <p:cNvGrpSpPr/>
          <p:nvPr userDrawn="1"/>
        </p:nvGrpSpPr>
        <p:grpSpPr>
          <a:xfrm>
            <a:off x="-2430152" y="0"/>
            <a:ext cx="2329217" cy="3010976"/>
            <a:chOff x="-2463800" y="0"/>
            <a:chExt cx="2329217" cy="3010976"/>
          </a:xfrm>
        </p:grpSpPr>
        <p:sp>
          <p:nvSpPr>
            <p:cNvPr id="17" name="Rectangle 106">
              <a:extLst>
                <a:ext uri="{FF2B5EF4-FFF2-40B4-BE49-F238E27FC236}">
                  <a16:creationId xmlns:a16="http://schemas.microsoft.com/office/drawing/2014/main" id="{49FE0E1B-CA27-474D-86FC-758BC2253D63}"/>
                </a:ext>
              </a:extLst>
            </p:cNvPr>
            <p:cNvSpPr>
              <a:spLocks noChangeArrowheads="1"/>
            </p:cNvSpPr>
            <p:nvPr userDrawn="1"/>
          </p:nvSpPr>
          <p:spPr bwMode="gray">
            <a:xfrm>
              <a:off x="-2463800" y="0"/>
              <a:ext cx="2329217" cy="3010976"/>
            </a:xfrm>
            <a:prstGeom prst="rect">
              <a:avLst/>
            </a:prstGeom>
            <a:solidFill>
              <a:schemeClr val="bg1">
                <a:lumMod val="95000"/>
              </a:schemeClr>
            </a:solidFill>
            <a:ln>
              <a:noFill/>
            </a:ln>
            <a:effectLst/>
          </p:spPr>
          <p:txBody>
            <a:bodyPr wrap="square" lIns="144000" tIns="144000" rIns="144000" bIns="180000" anchor="t">
              <a:spAutoFit/>
            </a:bodyPr>
            <a:lstStyle/>
            <a:p>
              <a:pPr marL="0" indent="0">
                <a:lnSpc>
                  <a:spcPct val="95000"/>
                </a:lnSpc>
                <a:spcBef>
                  <a:spcPts val="600"/>
                </a:spcBef>
                <a:tabLst>
                  <a:tab pos="1141413" algn="l"/>
                </a:tabLst>
              </a:pPr>
              <a:r>
                <a:rPr lang="en-US" altLang="en-US" sz="1100" b="1" spc="-10" baseline="0" noProof="0" dirty="0">
                  <a:solidFill>
                    <a:schemeClr val="tx1"/>
                  </a:solidFill>
                  <a:latin typeface="+mn-lt"/>
                </a:rPr>
                <a:t>Create heading, </a:t>
              </a:r>
              <a:br>
                <a:rPr lang="en-US" altLang="en-US" sz="1100" b="1" spc="-10" baseline="0" noProof="0" dirty="0">
                  <a:solidFill>
                    <a:schemeClr val="tx1"/>
                  </a:solidFill>
                  <a:latin typeface="+mn-lt"/>
                </a:rPr>
              </a:br>
              <a:r>
                <a:rPr lang="en-US" altLang="en-US" sz="1100" b="1" spc="-10" baseline="0" noProof="0" dirty="0">
                  <a:solidFill>
                    <a:schemeClr val="tx1"/>
                  </a:solidFill>
                  <a:latin typeface="+mn-lt"/>
                </a:rPr>
                <a:t>sub-heading or bullets</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lang="en-US" altLang="en-US" sz="1000" spc="-10" baseline="0" noProof="0" dirty="0">
                  <a:solidFill>
                    <a:schemeClr val="tx1"/>
                  </a:solidFill>
                  <a:latin typeface="+mn-lt"/>
                </a:rPr>
                <a:t>Via ‘</a:t>
              </a: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Home’ &gt; ‘Paragraph’ you can turn the text into a heading, sub-heading or bullets in the correct corporate identity </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Stand in front of the text you want to change</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With the arrow to the left, you decrease the level. With the arrow to the right, you increase the level</a:t>
              </a:r>
              <a:endParaRPr lang="en-US" altLang="en-US" sz="1000" spc="-10" baseline="0" noProof="0" dirty="0">
                <a:solidFill>
                  <a:schemeClr val="tx1"/>
                </a:solidFill>
                <a:latin typeface="+mn-lt"/>
              </a:endParaRPr>
            </a:p>
          </p:txBody>
        </p:sp>
        <p:grpSp>
          <p:nvGrpSpPr>
            <p:cNvPr id="18" name="Group 22">
              <a:extLst>
                <a:ext uri="{FF2B5EF4-FFF2-40B4-BE49-F238E27FC236}">
                  <a16:creationId xmlns:a16="http://schemas.microsoft.com/office/drawing/2014/main" id="{4E5B54AD-011A-4D6A-9D3B-DA378D75D8CF}"/>
                </a:ext>
              </a:extLst>
            </p:cNvPr>
            <p:cNvGrpSpPr/>
            <p:nvPr userDrawn="1"/>
          </p:nvGrpSpPr>
          <p:grpSpPr>
            <a:xfrm>
              <a:off x="-2318863" y="1220181"/>
              <a:ext cx="2044800" cy="534731"/>
              <a:chOff x="-2108199" y="3526309"/>
              <a:chExt cx="2314576" cy="605280"/>
            </a:xfrm>
          </p:grpSpPr>
          <p:grpSp>
            <p:nvGrpSpPr>
              <p:cNvPr id="19" name="Group 9">
                <a:extLst>
                  <a:ext uri="{FF2B5EF4-FFF2-40B4-BE49-F238E27FC236}">
                    <a16:creationId xmlns:a16="http://schemas.microsoft.com/office/drawing/2014/main" id="{9CDEC3E1-83D2-4CD9-B300-E54C7C1C8E83}"/>
                  </a:ext>
                </a:extLst>
              </p:cNvPr>
              <p:cNvGrpSpPr/>
              <p:nvPr userDrawn="1"/>
            </p:nvGrpSpPr>
            <p:grpSpPr>
              <a:xfrm>
                <a:off x="-2108199" y="3526309"/>
                <a:ext cx="2314576" cy="605280"/>
                <a:chOff x="-1062434" y="2872274"/>
                <a:chExt cx="2314576" cy="605280"/>
              </a:xfrm>
            </p:grpSpPr>
            <p:pic>
              <p:nvPicPr>
                <p:cNvPr id="24" name="Picture 5">
                  <a:extLst>
                    <a:ext uri="{FF2B5EF4-FFF2-40B4-BE49-F238E27FC236}">
                      <a16:creationId xmlns:a16="http://schemas.microsoft.com/office/drawing/2014/main" id="{DFE794BD-7D2D-49C9-A3BF-66AAC67D2346}"/>
                    </a:ext>
                  </a:extLst>
                </p:cNvPr>
                <p:cNvPicPr>
                  <a:picLocks noChangeAspect="1"/>
                </p:cNvPicPr>
                <p:nvPr userDrawn="1"/>
              </p:nvPicPr>
              <p:blipFill rotWithShape="1">
                <a:blip r:embed="rId6"/>
                <a:srcRect l="29631" t="6122" r="51385" b="84783"/>
                <a:stretch/>
              </p:blipFill>
              <p:spPr>
                <a:xfrm>
                  <a:off x="-1062434" y="2872274"/>
                  <a:ext cx="2314576" cy="605280"/>
                </a:xfrm>
                <a:prstGeom prst="rect">
                  <a:avLst/>
                </a:prstGeom>
                <a:noFill/>
                <a:ln>
                  <a:noFill/>
                </a:ln>
                <a:effectLst>
                  <a:outerShdw blurRad="63500" sx="102000" sy="102000" algn="ctr" rotWithShape="0">
                    <a:prstClr val="black">
                      <a:alpha val="40000"/>
                    </a:prstClr>
                  </a:outerShdw>
                </a:effectLst>
              </p:spPr>
            </p:pic>
            <p:sp>
              <p:nvSpPr>
                <p:cNvPr id="25" name="Rectangle 21">
                  <a:extLst>
                    <a:ext uri="{FF2B5EF4-FFF2-40B4-BE49-F238E27FC236}">
                      <a16:creationId xmlns:a16="http://schemas.microsoft.com/office/drawing/2014/main" id="{346B4C37-147E-42F3-98D1-552E8BC65493}"/>
                    </a:ext>
                  </a:extLst>
                </p:cNvPr>
                <p:cNvSpPr/>
                <p:nvPr userDrawn="1"/>
              </p:nvSpPr>
              <p:spPr bwMode="gray">
                <a:xfrm>
                  <a:off x="-518929" y="2945301"/>
                  <a:ext cx="305212" cy="140494"/>
                </a:xfrm>
                <a:prstGeom prst="rect">
                  <a:avLst/>
                </a:prstGeom>
                <a:solidFill>
                  <a:srgbClr val="92D050">
                    <a:alpha val="30000"/>
                  </a:srgbClr>
                </a:solidFill>
                <a:ln w="63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sp>
            <p:nvSpPr>
              <p:cNvPr id="23" name="Graphic 19" descr="Close with solid fill">
                <a:extLst>
                  <a:ext uri="{FF2B5EF4-FFF2-40B4-BE49-F238E27FC236}">
                    <a16:creationId xmlns:a16="http://schemas.microsoft.com/office/drawing/2014/main" id="{EF791A12-3E3C-4FA1-8061-FD05297BFEDC}"/>
                  </a:ext>
                </a:extLst>
              </p:cNvPr>
              <p:cNvSpPr/>
              <p:nvPr userDrawn="1"/>
            </p:nvSpPr>
            <p:spPr>
              <a:xfrm>
                <a:off x="-2079108" y="3599429"/>
                <a:ext cx="140400" cy="140401"/>
              </a:xfrm>
              <a:custGeom>
                <a:avLst/>
                <a:gdLst>
                  <a:gd name="connsiteX0" fmla="*/ 674370 w 674370"/>
                  <a:gd name="connsiteY0" fmla="*/ 80963 h 674370"/>
                  <a:gd name="connsiteX1" fmla="*/ 593408 w 674370"/>
                  <a:gd name="connsiteY1" fmla="*/ 0 h 674370"/>
                  <a:gd name="connsiteX2" fmla="*/ 337185 w 674370"/>
                  <a:gd name="connsiteY2" fmla="*/ 256223 h 674370"/>
                  <a:gd name="connsiteX3" fmla="*/ 80963 w 674370"/>
                  <a:gd name="connsiteY3" fmla="*/ 0 h 674370"/>
                  <a:gd name="connsiteX4" fmla="*/ 0 w 674370"/>
                  <a:gd name="connsiteY4" fmla="*/ 80963 h 674370"/>
                  <a:gd name="connsiteX5" fmla="*/ 256223 w 674370"/>
                  <a:gd name="connsiteY5" fmla="*/ 337185 h 674370"/>
                  <a:gd name="connsiteX6" fmla="*/ 0 w 674370"/>
                  <a:gd name="connsiteY6" fmla="*/ 593408 h 674370"/>
                  <a:gd name="connsiteX7" fmla="*/ 80963 w 674370"/>
                  <a:gd name="connsiteY7" fmla="*/ 674370 h 674370"/>
                  <a:gd name="connsiteX8" fmla="*/ 337185 w 674370"/>
                  <a:gd name="connsiteY8" fmla="*/ 418148 h 674370"/>
                  <a:gd name="connsiteX9" fmla="*/ 593408 w 674370"/>
                  <a:gd name="connsiteY9" fmla="*/ 674370 h 674370"/>
                  <a:gd name="connsiteX10" fmla="*/ 674370 w 674370"/>
                  <a:gd name="connsiteY10" fmla="*/ 593408 h 674370"/>
                  <a:gd name="connsiteX11" fmla="*/ 418148 w 674370"/>
                  <a:gd name="connsiteY11" fmla="*/ 337185 h 6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674370">
                    <a:moveTo>
                      <a:pt x="674370" y="80963"/>
                    </a:moveTo>
                    <a:lnTo>
                      <a:pt x="593408" y="0"/>
                    </a:lnTo>
                    <a:lnTo>
                      <a:pt x="337185" y="256223"/>
                    </a:lnTo>
                    <a:lnTo>
                      <a:pt x="80963" y="0"/>
                    </a:lnTo>
                    <a:lnTo>
                      <a:pt x="0" y="80963"/>
                    </a:lnTo>
                    <a:lnTo>
                      <a:pt x="256223" y="337185"/>
                    </a:lnTo>
                    <a:lnTo>
                      <a:pt x="0" y="593408"/>
                    </a:lnTo>
                    <a:lnTo>
                      <a:pt x="80963" y="674370"/>
                    </a:lnTo>
                    <a:lnTo>
                      <a:pt x="337185" y="418148"/>
                    </a:lnTo>
                    <a:lnTo>
                      <a:pt x="593408" y="674370"/>
                    </a:lnTo>
                    <a:lnTo>
                      <a:pt x="674370" y="593408"/>
                    </a:lnTo>
                    <a:lnTo>
                      <a:pt x="418148" y="337185"/>
                    </a:lnTo>
                    <a:close/>
                  </a:path>
                </a:pathLst>
              </a:custGeom>
              <a:solidFill>
                <a:srgbClr val="FF0000">
                  <a:alpha val="30000"/>
                </a:srgbClr>
              </a:solidFill>
              <a:ln w="6350" cap="flat">
                <a:solidFill>
                  <a:srgbClr val="FF0000"/>
                </a:solidFill>
                <a:prstDash val="solid"/>
                <a:miter/>
              </a:ln>
            </p:spPr>
            <p:txBody>
              <a:bodyPr rtlCol="0" anchor="ctr"/>
              <a:lstStyle/>
              <a:p>
                <a:endParaRPr lang="nl-NL" dirty="0">
                  <a:solidFill>
                    <a:schemeClr val="tx1"/>
                  </a:solidFill>
                </a:endParaRPr>
              </a:p>
            </p:txBody>
          </p:sp>
        </p:grpSp>
      </p:grpSp>
      <p:sp>
        <p:nvSpPr>
          <p:cNvPr id="26" name="Rectangle 106">
            <a:extLst>
              <a:ext uri="{FF2B5EF4-FFF2-40B4-BE49-F238E27FC236}">
                <a16:creationId xmlns:a16="http://schemas.microsoft.com/office/drawing/2014/main" id="{8DC08967-4002-47AD-B33C-73622E7E0157}"/>
              </a:ext>
            </a:extLst>
          </p:cNvPr>
          <p:cNvSpPr>
            <a:spLocks noChangeArrowheads="1"/>
          </p:cNvSpPr>
          <p:nvPr userDrawn="1"/>
        </p:nvSpPr>
        <p:spPr bwMode="gray">
          <a:xfrm>
            <a:off x="9244940" y="4"/>
            <a:ext cx="2329217" cy="759040"/>
          </a:xfrm>
          <a:prstGeom prst="rect">
            <a:avLst/>
          </a:prstGeom>
          <a:solidFill>
            <a:schemeClr val="bg1">
              <a:lumMod val="95000"/>
            </a:schemeClr>
          </a:solidFill>
          <a:ln>
            <a:noFill/>
          </a:ln>
          <a:effectLst/>
        </p:spPr>
        <p:txBody>
          <a:bodyPr wrap="square" lIns="108000" tIns="108000" rIns="108000" bIns="135000" anchor="t">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en-US" altLang="en-US" sz="825" b="1" i="0" u="none" strike="noStrike" kern="1200" cap="none" spc="-8" normalizeH="0" baseline="0" noProof="0" dirty="0">
                <a:ln>
                  <a:noFill/>
                </a:ln>
                <a:solidFill>
                  <a:schemeClr val="tx1"/>
                </a:solidFill>
                <a:effectLst/>
                <a:uLnTx/>
                <a:uFillTx/>
                <a:latin typeface="Open Sans"/>
                <a:ea typeface="+mn-ea"/>
                <a:cs typeface="+mn-cs"/>
              </a:rPr>
              <a:t>Make a text box bigger/smaller</a:t>
            </a:r>
          </a:p>
          <a:p>
            <a:pPr marL="0" marR="0" lvl="0" indent="0" algn="l" defTabSz="685783" rtl="0" eaLnBrk="1" fontAlgn="auto" latinLnBrk="0" hangingPunct="1">
              <a:lnSpc>
                <a:spcPct val="95000"/>
              </a:lnSpc>
              <a:spcBef>
                <a:spcPts val="450"/>
              </a:spcBef>
              <a:spcAft>
                <a:spcPts val="0"/>
              </a:spcAft>
              <a:buClrTx/>
              <a:buSzTx/>
              <a:buFont typeface="+mj-lt"/>
              <a:buNone/>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By pulling the circles/blocks around the text </a:t>
            </a:r>
            <a:br>
              <a:rPr kumimoji="0" lang="en-US" altLang="en-US" sz="750" b="0" i="0" u="none" strike="noStrike" kern="1200" cap="none" spc="-8" normalizeH="0" baseline="0" noProof="0" dirty="0">
                <a:ln>
                  <a:noFill/>
                </a:ln>
                <a:solidFill>
                  <a:schemeClr val="tx1"/>
                </a:solidFill>
                <a:effectLst/>
                <a:uLnTx/>
                <a:uFillTx/>
                <a:latin typeface="Open Sans"/>
                <a:ea typeface="+mn-ea"/>
                <a:cs typeface="+mn-cs"/>
              </a:rPr>
            </a:b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area you can make the text area larger and/or smaller. </a:t>
            </a:r>
          </a:p>
        </p:txBody>
      </p:sp>
    </p:spTree>
    <p:extLst>
      <p:ext uri="{BB962C8B-B14F-4D97-AF65-F5344CB8AC3E}">
        <p14:creationId xmlns:p14="http://schemas.microsoft.com/office/powerpoint/2010/main" val="34821763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houd met afbeelding klein">
    <p:spTree>
      <p:nvGrpSpPr>
        <p:cNvPr id="1" name=""/>
        <p:cNvGrpSpPr/>
        <p:nvPr/>
      </p:nvGrpSpPr>
      <p:grpSpPr>
        <a:xfrm>
          <a:off x="0" y="0"/>
          <a:ext cx="0" cy="0"/>
          <a:chOff x="0" y="0"/>
          <a:chExt cx="0" cy="0"/>
        </a:xfrm>
      </p:grpSpPr>
      <p:sp>
        <p:nvSpPr>
          <p:cNvPr id="35" name="Picture Placeholder 34">
            <a:extLst>
              <a:ext uri="{FF2B5EF4-FFF2-40B4-BE49-F238E27FC236}">
                <a16:creationId xmlns:a16="http://schemas.microsoft.com/office/drawing/2014/main" id="{26FA0116-5605-4EAB-B17E-403A6B16BFFC}"/>
              </a:ext>
            </a:extLst>
          </p:cNvPr>
          <p:cNvSpPr>
            <a:spLocks noGrp="1"/>
          </p:cNvSpPr>
          <p:nvPr>
            <p:ph type="pic" sz="quarter" idx="12" hasCustomPrompt="1"/>
          </p:nvPr>
        </p:nvSpPr>
        <p:spPr>
          <a:xfrm>
            <a:off x="4694486" y="1427799"/>
            <a:ext cx="3999600" cy="4052559"/>
          </a:xfrm>
          <a:custGeom>
            <a:avLst/>
            <a:gdLst>
              <a:gd name="connsiteX0" fmla="*/ 0 w 3999600"/>
              <a:gd name="connsiteY0" fmla="*/ 0 h 4052559"/>
              <a:gd name="connsiteX1" fmla="*/ 3733027 w 3999600"/>
              <a:gd name="connsiteY1" fmla="*/ 0 h 4052559"/>
              <a:gd name="connsiteX2" fmla="*/ 3999600 w 3999600"/>
              <a:gd name="connsiteY2" fmla="*/ 266573 h 4052559"/>
              <a:gd name="connsiteX3" fmla="*/ 3999600 w 3999600"/>
              <a:gd name="connsiteY3" fmla="*/ 4052559 h 4052559"/>
              <a:gd name="connsiteX4" fmla="*/ 266573 w 3999600"/>
              <a:gd name="connsiteY4" fmla="*/ 4052559 h 4052559"/>
              <a:gd name="connsiteX5" fmla="*/ 0 w 3999600"/>
              <a:gd name="connsiteY5" fmla="*/ 3785986 h 4052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99600" h="4052559">
                <a:moveTo>
                  <a:pt x="0" y="0"/>
                </a:moveTo>
                <a:lnTo>
                  <a:pt x="3733027" y="0"/>
                </a:lnTo>
                <a:cubicBezTo>
                  <a:pt x="3880251" y="0"/>
                  <a:pt x="3999600" y="119349"/>
                  <a:pt x="3999600" y="266573"/>
                </a:cubicBezTo>
                <a:lnTo>
                  <a:pt x="3999600" y="4052559"/>
                </a:lnTo>
                <a:lnTo>
                  <a:pt x="266573" y="4052559"/>
                </a:lnTo>
                <a:cubicBezTo>
                  <a:pt x="119349" y="4052559"/>
                  <a:pt x="0" y="3933210"/>
                  <a:pt x="0" y="3785986"/>
                </a:cubicBezTo>
                <a:close/>
              </a:path>
            </a:pathLst>
          </a:custGeom>
          <a:solidFill>
            <a:srgbClr val="EAEAEA"/>
          </a:solidFill>
        </p:spPr>
        <p:txBody>
          <a:bodyPr wrap="square" tIns="0" anchor="ctr" anchorCtr="1">
            <a:noAutofit/>
          </a:bodyPr>
          <a:lstStyle>
            <a:lvl1pPr algn="l">
              <a:spcBef>
                <a:spcPts val="0"/>
              </a:spcBef>
              <a:defRPr sz="900">
                <a:solidFill>
                  <a:schemeClr val="tx1"/>
                </a:solidFill>
              </a:defRPr>
            </a:lvl1pPr>
          </a:lstStyle>
          <a:p>
            <a:r>
              <a:rPr lang="en-US" noProof="0" dirty="0"/>
              <a:t>Click on icon  </a:t>
            </a:r>
            <a:br>
              <a:rPr lang="en-US" noProof="0" dirty="0"/>
            </a:br>
            <a:r>
              <a:rPr lang="en-US" noProof="0" dirty="0"/>
              <a:t>to add picture</a:t>
            </a:r>
          </a:p>
        </p:txBody>
      </p:sp>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40056" y="333670"/>
            <a:ext cx="8258651" cy="581777"/>
          </a:xfrm>
        </p:spPr>
        <p:txBody>
          <a:bodyPr>
            <a:noAutofit/>
          </a:bodyPr>
          <a:lstStyle>
            <a:lvl1pPr>
              <a:defRPr/>
            </a:lvl1pPr>
          </a:lstStyle>
          <a:p>
            <a:r>
              <a:rPr lang="en-US" noProof="0" dirty="0"/>
              <a:t>Click to add title</a:t>
            </a:r>
          </a:p>
        </p:txBody>
      </p:sp>
      <p:sp>
        <p:nvSpPr>
          <p:cNvPr id="14" name="Text Placeholder 12">
            <a:extLst>
              <a:ext uri="{FF2B5EF4-FFF2-40B4-BE49-F238E27FC236}">
                <a16:creationId xmlns:a16="http://schemas.microsoft.com/office/drawing/2014/main" id="{2078A510-ED0A-4185-89DF-37CC3AF31C91}"/>
              </a:ext>
            </a:extLst>
          </p:cNvPr>
          <p:cNvSpPr>
            <a:spLocks noGrp="1"/>
          </p:cNvSpPr>
          <p:nvPr>
            <p:ph type="body" sz="quarter" idx="11" hasCustomPrompt="1"/>
          </p:nvPr>
        </p:nvSpPr>
        <p:spPr>
          <a:xfrm>
            <a:off x="4990014" y="5590319"/>
            <a:ext cx="3525333" cy="212767"/>
          </a:xfrm>
        </p:spPr>
        <p:txBody>
          <a:bodyPr tIns="0">
            <a:noAutofit/>
          </a:bodyPr>
          <a:lstStyle>
            <a:lvl1pPr>
              <a:lnSpc>
                <a:spcPct val="90000"/>
              </a:lnSpc>
              <a:spcBef>
                <a:spcPts val="0"/>
              </a:spcBef>
              <a:spcAft>
                <a:spcPts val="0"/>
              </a:spcAft>
              <a:defRPr sz="1050" b="0">
                <a:solidFill>
                  <a:schemeClr val="tx1"/>
                </a:solidFill>
              </a:defRPr>
            </a:lvl1pPr>
            <a:lvl2pPr>
              <a:lnSpc>
                <a:spcPts val="1425"/>
              </a:lnSpc>
              <a:spcBef>
                <a:spcPts val="0"/>
              </a:spcBef>
              <a:buNone/>
              <a:defRPr sz="1200">
                <a:solidFill>
                  <a:schemeClr val="accent3"/>
                </a:solidFill>
              </a:defRPr>
            </a:lvl2pPr>
            <a:lvl3pPr marL="135728" indent="-135728">
              <a:lnSpc>
                <a:spcPts val="1425"/>
              </a:lnSpc>
              <a:spcBef>
                <a:spcPts val="0"/>
              </a:spcBef>
              <a:buNone/>
              <a:defRPr sz="1200"/>
            </a:lvl3pPr>
            <a:lvl4pPr marL="135728" indent="-135728">
              <a:lnSpc>
                <a:spcPts val="1425"/>
              </a:lnSpc>
              <a:spcBef>
                <a:spcPts val="0"/>
              </a:spcBef>
              <a:defRPr sz="1200"/>
            </a:lvl4pPr>
            <a:lvl5pPr>
              <a:lnSpc>
                <a:spcPts val="1125"/>
              </a:lnSpc>
              <a:defRPr sz="1200"/>
            </a:lvl5pPr>
          </a:lstStyle>
          <a:p>
            <a:pPr lvl="0"/>
            <a:r>
              <a:rPr lang="en-US" noProof="0" dirty="0"/>
              <a:t>Click to add caption</a:t>
            </a:r>
          </a:p>
        </p:txBody>
      </p:sp>
      <p:sp>
        <p:nvSpPr>
          <p:cNvPr id="11" name="Text Placeholder 12">
            <a:extLst>
              <a:ext uri="{FF2B5EF4-FFF2-40B4-BE49-F238E27FC236}">
                <a16:creationId xmlns:a16="http://schemas.microsoft.com/office/drawing/2014/main" id="{A5CB29B6-1391-44E8-A834-AE61F9B636BC}"/>
              </a:ext>
            </a:extLst>
          </p:cNvPr>
          <p:cNvSpPr>
            <a:spLocks noGrp="1"/>
          </p:cNvSpPr>
          <p:nvPr>
            <p:ph type="body" sz="quarter" idx="10" hasCustomPrompt="1"/>
          </p:nvPr>
        </p:nvSpPr>
        <p:spPr>
          <a:xfrm>
            <a:off x="440056" y="1427800"/>
            <a:ext cx="4000091" cy="4375286"/>
          </a:xfrm>
        </p:spPr>
        <p:txBody>
          <a:bodyPr tIns="36000">
            <a:noAutofit/>
          </a:bodyPr>
          <a:lstStyle>
            <a:lvl1pPr>
              <a:lnSpc>
                <a:spcPct val="90000"/>
              </a:lnSpc>
              <a:spcBef>
                <a:spcPts val="0"/>
              </a:spcBef>
              <a:spcAft>
                <a:spcPts val="0"/>
              </a:spcAft>
              <a:defRPr sz="1350" b="1">
                <a:solidFill>
                  <a:schemeClr val="tx2"/>
                </a:solidFill>
              </a:defRPr>
            </a:lvl1pPr>
            <a:lvl2pPr marL="0" indent="0">
              <a:lnSpc>
                <a:spcPct val="90000"/>
              </a:lnSpc>
              <a:spcBef>
                <a:spcPts val="0"/>
              </a:spcBef>
              <a:spcAft>
                <a:spcPts val="0"/>
              </a:spcAft>
              <a:buNone/>
              <a:defRPr sz="1350">
                <a:solidFill>
                  <a:schemeClr val="bg2"/>
                </a:solidFill>
              </a:defRPr>
            </a:lvl2pPr>
            <a:lvl3pPr marL="0" indent="0">
              <a:lnSpc>
                <a:spcPct val="90000"/>
              </a:lnSpc>
              <a:spcBef>
                <a:spcPts val="0"/>
              </a:spcBef>
              <a:spcAft>
                <a:spcPts val="0"/>
              </a:spcAft>
              <a:buNone/>
              <a:defRPr sz="1350">
                <a:solidFill>
                  <a:schemeClr val="tx1"/>
                </a:solidFill>
              </a:defRPr>
            </a:lvl3pPr>
            <a:lvl4pPr marL="135728"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4pPr>
            <a:lvl5pPr marL="269993"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5pPr>
            <a:lvl6pPr marL="40499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6pPr>
            <a:lvl7pPr marL="539987"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7pPr>
            <a:lvl8pPr marL="674984"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8pPr>
            <a:lvl9pPr marL="80998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9pPr>
          </a:lstStyle>
          <a:p>
            <a:pPr lvl="0"/>
            <a:r>
              <a:rPr lang="en-US" noProof="0" dirty="0"/>
              <a:t>Click to add heading</a:t>
            </a:r>
          </a:p>
          <a:p>
            <a:pPr lvl="1"/>
            <a:r>
              <a:rPr lang="en-US" noProof="0" dirty="0"/>
              <a:t>Sub-heading</a:t>
            </a:r>
          </a:p>
          <a:p>
            <a:pPr lvl="2"/>
            <a:r>
              <a:rPr lang="en-US" noProof="0" dirty="0"/>
              <a:t>Body text</a:t>
            </a:r>
          </a:p>
          <a:p>
            <a:pPr lvl="3"/>
            <a:r>
              <a:rPr lang="en-US" noProof="0" dirty="0"/>
              <a:t>Bullet level 1</a:t>
            </a:r>
          </a:p>
          <a:p>
            <a:pPr lvl="4"/>
            <a:r>
              <a:rPr lang="en-US" noProof="0" dirty="0"/>
              <a:t>Bullet level 2</a:t>
            </a:r>
          </a:p>
          <a:p>
            <a:pPr lvl="5"/>
            <a:r>
              <a:rPr lang="en-US" noProof="0" dirty="0"/>
              <a:t>Bullet level 3</a:t>
            </a:r>
          </a:p>
          <a:p>
            <a:pPr lvl="6"/>
            <a:r>
              <a:rPr lang="en-US" noProof="0" dirty="0"/>
              <a:t>Bullet level 4</a:t>
            </a:r>
          </a:p>
          <a:p>
            <a:pPr lvl="7"/>
            <a:r>
              <a:rPr lang="en-US" noProof="0" dirty="0"/>
              <a:t>Bullet level 5</a:t>
            </a:r>
          </a:p>
          <a:p>
            <a:pPr lvl="8"/>
            <a:r>
              <a:rPr lang="en-US" noProof="0" dirty="0"/>
              <a:t>Bullet level 6</a:t>
            </a:r>
          </a:p>
        </p:txBody>
      </p:sp>
      <p:sp>
        <p:nvSpPr>
          <p:cNvPr id="3" name="Slide Number Placeholder 2">
            <a:extLst>
              <a:ext uri="{FF2B5EF4-FFF2-40B4-BE49-F238E27FC236}">
                <a16:creationId xmlns:a16="http://schemas.microsoft.com/office/drawing/2014/main" id="{9D1AEA07-0052-498C-867D-738D44546228}"/>
              </a:ext>
            </a:extLst>
          </p:cNvPr>
          <p:cNvSpPr>
            <a:spLocks noGrp="1"/>
          </p:cNvSpPr>
          <p:nvPr>
            <p:ph type="sldNum" sz="quarter" idx="13"/>
          </p:nvPr>
        </p:nvSpPr>
        <p:spPr/>
        <p:txBody>
          <a:bodyPr/>
          <a:lstStyle/>
          <a:p>
            <a:fld id="{5A195573-6125-40C3-AA0C-3AC6CFB9F86B}" type="slidenum">
              <a:rPr lang="en-US" smtClean="0"/>
              <a:pPr/>
              <a:t>‹nr.›</a:t>
            </a:fld>
            <a:endParaRPr lang="en-US" dirty="0"/>
          </a:p>
        </p:txBody>
      </p:sp>
      <p:sp>
        <p:nvSpPr>
          <p:cNvPr id="47" name="Rectangle 106">
            <a:extLst>
              <a:ext uri="{FF2B5EF4-FFF2-40B4-BE49-F238E27FC236}">
                <a16:creationId xmlns:a16="http://schemas.microsoft.com/office/drawing/2014/main" id="{4FA29764-9411-47A7-AE05-33B3D524F208}"/>
              </a:ext>
            </a:extLst>
          </p:cNvPr>
          <p:cNvSpPr>
            <a:spLocks noChangeArrowheads="1"/>
          </p:cNvSpPr>
          <p:nvPr userDrawn="1"/>
        </p:nvSpPr>
        <p:spPr bwMode="gray">
          <a:xfrm>
            <a:off x="-2430152" y="3204296"/>
            <a:ext cx="2329217" cy="996925"/>
          </a:xfrm>
          <a:prstGeom prst="rect">
            <a:avLst/>
          </a:prstGeom>
          <a:solidFill>
            <a:schemeClr val="bg1">
              <a:lumMod val="95000"/>
            </a:schemeClr>
          </a:solidFill>
          <a:ln>
            <a:noFill/>
          </a:ln>
          <a:effectLst/>
        </p:spPr>
        <p:txBody>
          <a:bodyPr wrap="square" lIns="108000" tIns="108000" rIns="108000" bIns="135000" anchor="t">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8" normalizeH="0" baseline="0" noProof="0" dirty="0" err="1">
                <a:ln>
                  <a:noFill/>
                </a:ln>
                <a:solidFill>
                  <a:schemeClr val="tx1"/>
                </a:solidFill>
                <a:effectLst/>
                <a:uLnTx/>
                <a:uFillTx/>
                <a:latin typeface="Open Sans"/>
                <a:ea typeface="+mn-ea"/>
                <a:cs typeface="+mn-cs"/>
              </a:rPr>
              <a:t>Add</a:t>
            </a: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 </a:t>
            </a:r>
            <a:r>
              <a:rPr kumimoji="0" lang="nl-NL" altLang="en-US" sz="825" b="1" i="0" u="none" strike="noStrike" kern="1200" cap="none" spc="-8" normalizeH="0" baseline="0" noProof="0" dirty="0" err="1">
                <a:ln>
                  <a:noFill/>
                </a:ln>
                <a:solidFill>
                  <a:schemeClr val="tx1"/>
                </a:solidFill>
                <a:effectLst/>
                <a:uLnTx/>
                <a:uFillTx/>
                <a:latin typeface="Open Sans"/>
                <a:ea typeface="+mn-ea"/>
                <a:cs typeface="+mn-cs"/>
              </a:rPr>
              <a:t>an</a:t>
            </a: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 image</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Click on the icon in the center of the image area</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Select an image. Note: Use a landscape image</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Click ‘Insert’ and the image will be placed</a:t>
            </a:r>
          </a:p>
        </p:txBody>
      </p:sp>
      <p:grpSp>
        <p:nvGrpSpPr>
          <p:cNvPr id="48" name="Groep 24">
            <a:extLst>
              <a:ext uri="{FF2B5EF4-FFF2-40B4-BE49-F238E27FC236}">
                <a16:creationId xmlns:a16="http://schemas.microsoft.com/office/drawing/2014/main" id="{C7773F0D-223E-4EAF-B81D-A65714D96A4E}"/>
              </a:ext>
            </a:extLst>
          </p:cNvPr>
          <p:cNvGrpSpPr/>
          <p:nvPr userDrawn="1"/>
        </p:nvGrpSpPr>
        <p:grpSpPr>
          <a:xfrm>
            <a:off x="9247577" y="1"/>
            <a:ext cx="2329217" cy="5718810"/>
            <a:chOff x="12326583" y="1"/>
            <a:chExt cx="2329217" cy="5718810"/>
          </a:xfrm>
        </p:grpSpPr>
        <p:sp>
          <p:nvSpPr>
            <p:cNvPr id="49" name="Rectangle 106">
              <a:extLst>
                <a:ext uri="{FF2B5EF4-FFF2-40B4-BE49-F238E27FC236}">
                  <a16:creationId xmlns:a16="http://schemas.microsoft.com/office/drawing/2014/main" id="{64FED508-C4A4-4B54-A7E4-32004407916D}"/>
                </a:ext>
              </a:extLst>
            </p:cNvPr>
            <p:cNvSpPr>
              <a:spLocks noChangeArrowheads="1"/>
            </p:cNvSpPr>
            <p:nvPr userDrawn="1"/>
          </p:nvSpPr>
          <p:spPr bwMode="gray">
            <a:xfrm>
              <a:off x="12326583" y="1"/>
              <a:ext cx="2329217" cy="5718810"/>
            </a:xfrm>
            <a:prstGeom prst="rect">
              <a:avLst/>
            </a:prstGeom>
            <a:solidFill>
              <a:schemeClr val="bg1">
                <a:lumMod val="95000"/>
              </a:schemeClr>
            </a:solidFill>
            <a:ln>
              <a:noFill/>
            </a:ln>
            <a:effectLst/>
          </p:spPr>
          <p:txBody>
            <a:bodyPr wrap="square" lIns="144000" tIns="144000" rIns="144000" bIns="180000" anchor="t">
              <a:noAutofit/>
            </a:bodyPr>
            <a:lstStyle/>
            <a:p>
              <a:pPr marL="0" marR="0" lvl="0" indent="0" algn="l" defTabSz="914400" rtl="0" eaLnBrk="1" fontAlgn="auto" latinLnBrk="0" hangingPunct="1">
                <a:lnSpc>
                  <a:spcPct val="95000"/>
                </a:lnSpc>
                <a:spcBef>
                  <a:spcPts val="600"/>
                </a:spcBef>
                <a:spcAft>
                  <a:spcPts val="0"/>
                </a:spcAft>
                <a:buClrTx/>
                <a:buSzTx/>
                <a:buFontTx/>
                <a:buNone/>
                <a:tabLst>
                  <a:tab pos="1141413" algn="l"/>
                </a:tabLst>
                <a:defRPr/>
              </a:pPr>
              <a:r>
                <a:rPr kumimoji="0" lang="nl-NL" altLang="en-US" sz="1100" b="1" i="0" u="none" strike="noStrike" kern="1200" cap="none" spc="-10" normalizeH="0" baseline="0" noProof="0" dirty="0" err="1">
                  <a:ln>
                    <a:noFill/>
                  </a:ln>
                  <a:solidFill>
                    <a:schemeClr val="tx1"/>
                  </a:solidFill>
                  <a:effectLst/>
                  <a:uLnTx/>
                  <a:uFillTx/>
                  <a:latin typeface="Open Sans"/>
                  <a:ea typeface="+mn-ea"/>
                  <a:cs typeface="+mn-cs"/>
                </a:rPr>
                <a:t>Crop</a:t>
              </a:r>
              <a:r>
                <a:rPr kumimoji="0" lang="nl-NL" altLang="en-US" sz="1100" b="1" i="0" u="none" strike="noStrike" kern="1200" cap="none" spc="-10" normalizeH="0" baseline="0" noProof="0" dirty="0">
                  <a:ln>
                    <a:noFill/>
                  </a:ln>
                  <a:solidFill>
                    <a:schemeClr val="tx1"/>
                  </a:solidFill>
                  <a:effectLst/>
                  <a:uLnTx/>
                  <a:uFillTx/>
                  <a:latin typeface="Open Sans"/>
                  <a:ea typeface="+mn-ea"/>
                  <a:cs typeface="+mn-cs"/>
                </a:rPr>
                <a:t> </a:t>
              </a:r>
              <a:r>
                <a:rPr kumimoji="0" lang="nl-NL" altLang="en-US" sz="1100" b="1" i="0" u="none" strike="noStrike" kern="1200" cap="none" spc="-10" normalizeH="0" baseline="0" noProof="0" dirty="0" err="1">
                  <a:ln>
                    <a:noFill/>
                  </a:ln>
                  <a:solidFill>
                    <a:schemeClr val="tx1"/>
                  </a:solidFill>
                  <a:effectLst/>
                  <a:uLnTx/>
                  <a:uFillTx/>
                  <a:latin typeface="Open Sans"/>
                  <a:ea typeface="+mn-ea"/>
                  <a:cs typeface="+mn-cs"/>
                </a:rPr>
                <a:t>an</a:t>
              </a:r>
              <a:r>
                <a:rPr kumimoji="0" lang="nl-NL" altLang="en-US" sz="1100" b="1" i="0" u="none" strike="noStrike" kern="1200" cap="none" spc="-10" normalizeH="0" baseline="0" noProof="0" dirty="0">
                  <a:ln>
                    <a:noFill/>
                  </a:ln>
                  <a:solidFill>
                    <a:schemeClr val="tx1"/>
                  </a:solidFill>
                  <a:effectLst/>
                  <a:uLnTx/>
                  <a:uFillTx/>
                  <a:latin typeface="Open Sans"/>
                  <a:ea typeface="+mn-ea"/>
                  <a:cs typeface="+mn-cs"/>
                </a:rPr>
                <a:t> image</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Click on the placed image and then select the tab ‘Image Format’</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Click on the ‘Crop’ button </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You can now fit the image in </a:t>
              </a:r>
              <a:b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b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two ways:</a:t>
              </a: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Drag the photo in such a way that the part that should be visible in the image plane is correct</a:t>
              </a: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With the white dots you can make the image larger or smaller in such a way that the part that should be visible in the image plane is correct</a:t>
              </a:r>
            </a:p>
          </p:txBody>
        </p:sp>
        <p:grpSp>
          <p:nvGrpSpPr>
            <p:cNvPr id="50" name="Groep 26">
              <a:extLst>
                <a:ext uri="{FF2B5EF4-FFF2-40B4-BE49-F238E27FC236}">
                  <a16:creationId xmlns:a16="http://schemas.microsoft.com/office/drawing/2014/main" id="{0242A0A1-6619-45BB-B6E2-F21253814101}"/>
                </a:ext>
              </a:extLst>
            </p:cNvPr>
            <p:cNvGrpSpPr>
              <a:grpSpLocks noChangeAspect="1"/>
            </p:cNvGrpSpPr>
            <p:nvPr userDrawn="1"/>
          </p:nvGrpSpPr>
          <p:grpSpPr>
            <a:xfrm>
              <a:off x="12616299" y="4739224"/>
              <a:ext cx="1766851" cy="793244"/>
              <a:chOff x="2766083" y="6357983"/>
              <a:chExt cx="1485890" cy="667104"/>
            </a:xfrm>
          </p:grpSpPr>
          <p:pic>
            <p:nvPicPr>
              <p:cNvPr id="62" name="Picture 15">
                <a:extLst>
                  <a:ext uri="{FF2B5EF4-FFF2-40B4-BE49-F238E27FC236}">
                    <a16:creationId xmlns:a16="http://schemas.microsoft.com/office/drawing/2014/main" id="{BC3AA743-CBBB-4BD5-ACFB-94A5A30B9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gray">
              <a:xfrm>
                <a:off x="3332816" y="6454073"/>
                <a:ext cx="352425" cy="352425"/>
              </a:xfrm>
              <a:prstGeom prst="rect">
                <a:avLst/>
              </a:prstGeom>
            </p:spPr>
          </p:pic>
          <p:pic>
            <p:nvPicPr>
              <p:cNvPr id="63" name="Picture 18">
                <a:extLst>
                  <a:ext uri="{FF2B5EF4-FFF2-40B4-BE49-F238E27FC236}">
                    <a16:creationId xmlns:a16="http://schemas.microsoft.com/office/drawing/2014/main" id="{2F1935AA-20B6-4F98-906B-3DE644787E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2766083" y="6454074"/>
                <a:ext cx="352425" cy="352425"/>
              </a:xfrm>
              <a:prstGeom prst="rect">
                <a:avLst/>
              </a:prstGeom>
            </p:spPr>
          </p:pic>
          <p:pic>
            <p:nvPicPr>
              <p:cNvPr id="64" name="Picture 19">
                <a:extLst>
                  <a:ext uri="{FF2B5EF4-FFF2-40B4-BE49-F238E27FC236}">
                    <a16:creationId xmlns:a16="http://schemas.microsoft.com/office/drawing/2014/main" id="{3882F94B-5C60-49B9-807E-A9042DAA5C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3899548" y="6454074"/>
                <a:ext cx="352425" cy="352425"/>
              </a:xfrm>
              <a:prstGeom prst="rect">
                <a:avLst/>
              </a:prstGeom>
            </p:spPr>
          </p:pic>
          <p:cxnSp>
            <p:nvCxnSpPr>
              <p:cNvPr id="73" name="Straight Arrow Connector 23">
                <a:extLst>
                  <a:ext uri="{FF2B5EF4-FFF2-40B4-BE49-F238E27FC236}">
                    <a16:creationId xmlns:a16="http://schemas.microsoft.com/office/drawing/2014/main" id="{FE207E8C-34DA-4902-BE78-BD233479E8B6}"/>
                  </a:ext>
                </a:extLst>
              </p:cNvPr>
              <p:cNvCxnSpPr/>
              <p:nvPr/>
            </p:nvCxnSpPr>
            <p:spPr bwMode="gray">
              <a:xfrm flipV="1">
                <a:off x="2942296" y="6845087"/>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Connector 24">
                <a:extLst>
                  <a:ext uri="{FF2B5EF4-FFF2-40B4-BE49-F238E27FC236}">
                    <a16:creationId xmlns:a16="http://schemas.microsoft.com/office/drawing/2014/main" id="{1FF99899-3650-46B8-AF16-86C3922256E8}"/>
                  </a:ext>
                </a:extLst>
              </p:cNvPr>
              <p:cNvCxnSpPr>
                <a:stCxn id="62" idx="0"/>
                <a:endCxn id="62" idx="2"/>
              </p:cNvCxnSpPr>
              <p:nvPr/>
            </p:nvCxnSpPr>
            <p:spPr bwMode="gray">
              <a:xfrm rot="2700000">
                <a:off x="3509030" y="6357985"/>
                <a:ext cx="0" cy="54460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2" name="Straight Connector 26">
                <a:extLst>
                  <a:ext uri="{FF2B5EF4-FFF2-40B4-BE49-F238E27FC236}">
                    <a16:creationId xmlns:a16="http://schemas.microsoft.com/office/drawing/2014/main" id="{2C6DDE92-05D3-4E38-A58D-906A0A12B37E}"/>
                  </a:ext>
                </a:extLst>
              </p:cNvPr>
              <p:cNvCxnSpPr>
                <a:stCxn id="62" idx="3"/>
                <a:endCxn id="62" idx="1"/>
              </p:cNvCxnSpPr>
              <p:nvPr/>
            </p:nvCxnSpPr>
            <p:spPr bwMode="gray">
              <a:xfrm rot="2700000" flipH="1">
                <a:off x="3236724" y="6630287"/>
                <a:ext cx="54460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3" name="Straight Arrow Connector 27">
                <a:extLst>
                  <a:ext uri="{FF2B5EF4-FFF2-40B4-BE49-F238E27FC236}">
                    <a16:creationId xmlns:a16="http://schemas.microsoft.com/office/drawing/2014/main" id="{0759D771-414D-47F0-9AB8-6914D97E1968}"/>
                  </a:ext>
                </a:extLst>
              </p:cNvPr>
              <p:cNvCxnSpPr/>
              <p:nvPr/>
            </p:nvCxnSpPr>
            <p:spPr bwMode="gray">
              <a:xfrm flipV="1">
                <a:off x="4123386" y="6845087"/>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4" name="Oval 28">
                <a:extLst>
                  <a:ext uri="{FF2B5EF4-FFF2-40B4-BE49-F238E27FC236}">
                    <a16:creationId xmlns:a16="http://schemas.microsoft.com/office/drawing/2014/main" id="{5ECEB4BE-2E95-4725-B5EF-B1CE499B8A76}"/>
                  </a:ext>
                </a:extLst>
              </p:cNvPr>
              <p:cNvSpPr/>
              <p:nvPr/>
            </p:nvSpPr>
            <p:spPr bwMode="gray">
              <a:xfrm>
                <a:off x="4018611" y="6573137"/>
                <a:ext cx="233362" cy="233362"/>
              </a:xfrm>
              <a:prstGeom prst="ellipse">
                <a:avLst/>
              </a:prstGeom>
              <a:solidFill>
                <a:srgbClr val="FFFFFF">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grpSp>
          <p:nvGrpSpPr>
            <p:cNvPr id="58" name="Groep 27">
              <a:extLst>
                <a:ext uri="{FF2B5EF4-FFF2-40B4-BE49-F238E27FC236}">
                  <a16:creationId xmlns:a16="http://schemas.microsoft.com/office/drawing/2014/main" id="{7BE95EA8-EDFA-40D3-8805-8C319779ED73}"/>
                </a:ext>
              </a:extLst>
            </p:cNvPr>
            <p:cNvGrpSpPr/>
            <p:nvPr userDrawn="1"/>
          </p:nvGrpSpPr>
          <p:grpSpPr>
            <a:xfrm>
              <a:off x="12610022" y="1108316"/>
              <a:ext cx="425380" cy="577954"/>
              <a:chOff x="-37364" y="4061531"/>
              <a:chExt cx="571037" cy="775855"/>
            </a:xfrm>
          </p:grpSpPr>
          <p:pic>
            <p:nvPicPr>
              <p:cNvPr id="60" name="Afbeelding 29">
                <a:extLst>
                  <a:ext uri="{FF2B5EF4-FFF2-40B4-BE49-F238E27FC236}">
                    <a16:creationId xmlns:a16="http://schemas.microsoft.com/office/drawing/2014/main" id="{5B0FD674-9E8D-4BB4-9DB9-D78EFE758373}"/>
                  </a:ext>
                </a:extLst>
              </p:cNvPr>
              <p:cNvPicPr>
                <a:picLocks noChangeAspect="1"/>
              </p:cNvPicPr>
              <p:nvPr userDrawn="1"/>
            </p:nvPicPr>
            <p:blipFill rotWithShape="1">
              <a:blip r:embed="rId5"/>
              <a:srcRect l="70194" t="13882" r="22159" b="63043"/>
              <a:stretch/>
            </p:blipFill>
            <p:spPr>
              <a:xfrm>
                <a:off x="-37364" y="4061531"/>
                <a:ext cx="571037" cy="775855"/>
              </a:xfrm>
              <a:prstGeom prst="rect">
                <a:avLst/>
              </a:prstGeom>
              <a:noFill/>
              <a:ln>
                <a:noFill/>
              </a:ln>
              <a:effectLst>
                <a:outerShdw blurRad="63500" sx="102000" sy="102000" algn="ctr" rotWithShape="0">
                  <a:prstClr val="black">
                    <a:alpha val="40000"/>
                  </a:prstClr>
                </a:outerShdw>
              </a:effectLst>
            </p:spPr>
          </p:pic>
          <p:sp>
            <p:nvSpPr>
              <p:cNvPr id="61" name="Rectangle 21">
                <a:extLst>
                  <a:ext uri="{FF2B5EF4-FFF2-40B4-BE49-F238E27FC236}">
                    <a16:creationId xmlns:a16="http://schemas.microsoft.com/office/drawing/2014/main" id="{BD3C353B-3E7B-4625-B5DA-3A0B990AABDF}"/>
                  </a:ext>
                </a:extLst>
              </p:cNvPr>
              <p:cNvSpPr/>
              <p:nvPr userDrawn="1"/>
            </p:nvSpPr>
            <p:spPr bwMode="gray">
              <a:xfrm>
                <a:off x="-10897" y="4113410"/>
                <a:ext cx="518104" cy="504825"/>
              </a:xfrm>
              <a:prstGeom prst="rect">
                <a:avLst/>
              </a:prstGeom>
              <a:solidFill>
                <a:srgbClr val="FFFFFF">
                  <a:alpha val="0"/>
                </a:srgbClr>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pic>
          <p:nvPicPr>
            <p:cNvPr id="59" name="Afbeelding 28">
              <a:extLst>
                <a:ext uri="{FF2B5EF4-FFF2-40B4-BE49-F238E27FC236}">
                  <a16:creationId xmlns:a16="http://schemas.microsoft.com/office/drawing/2014/main" id="{A1ECB4CA-291B-4A0F-86D5-3037AF3E677C}"/>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12616299" y="2769956"/>
              <a:ext cx="1767600" cy="1036900"/>
            </a:xfrm>
            <a:prstGeom prst="rect">
              <a:avLst/>
            </a:prstGeom>
          </p:spPr>
        </p:pic>
      </p:grpSp>
      <p:grpSp>
        <p:nvGrpSpPr>
          <p:cNvPr id="85" name="Groep 2">
            <a:extLst>
              <a:ext uri="{FF2B5EF4-FFF2-40B4-BE49-F238E27FC236}">
                <a16:creationId xmlns:a16="http://schemas.microsoft.com/office/drawing/2014/main" id="{85D46C50-73EB-47CD-953A-DF1FCDA26003}"/>
              </a:ext>
            </a:extLst>
          </p:cNvPr>
          <p:cNvGrpSpPr/>
          <p:nvPr userDrawn="1"/>
        </p:nvGrpSpPr>
        <p:grpSpPr>
          <a:xfrm>
            <a:off x="-2430152" y="0"/>
            <a:ext cx="2329217" cy="3010976"/>
            <a:chOff x="-2463800" y="0"/>
            <a:chExt cx="2329217" cy="3010976"/>
          </a:xfrm>
        </p:grpSpPr>
        <p:sp>
          <p:nvSpPr>
            <p:cNvPr id="86" name="Rectangle 106">
              <a:extLst>
                <a:ext uri="{FF2B5EF4-FFF2-40B4-BE49-F238E27FC236}">
                  <a16:creationId xmlns:a16="http://schemas.microsoft.com/office/drawing/2014/main" id="{CCEE9BFD-DA63-4F50-9536-B8EF929EF231}"/>
                </a:ext>
              </a:extLst>
            </p:cNvPr>
            <p:cNvSpPr>
              <a:spLocks noChangeArrowheads="1"/>
            </p:cNvSpPr>
            <p:nvPr userDrawn="1"/>
          </p:nvSpPr>
          <p:spPr bwMode="gray">
            <a:xfrm>
              <a:off x="-2463800" y="0"/>
              <a:ext cx="2329217" cy="3010976"/>
            </a:xfrm>
            <a:prstGeom prst="rect">
              <a:avLst/>
            </a:prstGeom>
            <a:solidFill>
              <a:schemeClr val="bg1">
                <a:lumMod val="95000"/>
              </a:schemeClr>
            </a:solidFill>
            <a:ln>
              <a:noFill/>
            </a:ln>
            <a:effectLst/>
          </p:spPr>
          <p:txBody>
            <a:bodyPr wrap="square" lIns="144000" tIns="144000" rIns="144000" bIns="180000" anchor="t">
              <a:spAutoFit/>
            </a:bodyPr>
            <a:lstStyle/>
            <a:p>
              <a:pPr marL="0" indent="0">
                <a:lnSpc>
                  <a:spcPct val="95000"/>
                </a:lnSpc>
                <a:spcBef>
                  <a:spcPts val="600"/>
                </a:spcBef>
                <a:tabLst>
                  <a:tab pos="1141413" algn="l"/>
                </a:tabLst>
              </a:pPr>
              <a:r>
                <a:rPr lang="en-US" altLang="en-US" sz="1100" b="1" spc="-10" baseline="0" noProof="0" dirty="0">
                  <a:solidFill>
                    <a:schemeClr val="tx1"/>
                  </a:solidFill>
                  <a:latin typeface="+mn-lt"/>
                </a:rPr>
                <a:t>Create heading, </a:t>
              </a:r>
              <a:br>
                <a:rPr lang="en-US" altLang="en-US" sz="1100" b="1" spc="-10" baseline="0" noProof="0" dirty="0">
                  <a:solidFill>
                    <a:schemeClr val="tx1"/>
                  </a:solidFill>
                  <a:latin typeface="+mn-lt"/>
                </a:rPr>
              </a:br>
              <a:r>
                <a:rPr lang="en-US" altLang="en-US" sz="1100" b="1" spc="-10" baseline="0" noProof="0" dirty="0">
                  <a:solidFill>
                    <a:schemeClr val="tx1"/>
                  </a:solidFill>
                  <a:latin typeface="+mn-lt"/>
                </a:rPr>
                <a:t>sub-heading or bullets</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lang="en-US" altLang="en-US" sz="1000" spc="-10" baseline="0" noProof="0" dirty="0">
                  <a:solidFill>
                    <a:schemeClr val="tx1"/>
                  </a:solidFill>
                  <a:latin typeface="+mn-lt"/>
                </a:rPr>
                <a:t>Via ‘</a:t>
              </a: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Home’ &gt; ‘Paragraph’ you can turn the text into a heading, sub-heading or bullets in the correct corporate identity </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Stand in front of the text you want to change</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With the arrow to the left, you decrease the level. With the arrow to the right, you increase the level</a:t>
              </a:r>
              <a:endParaRPr lang="en-US" altLang="en-US" sz="1000" spc="-10" baseline="0" noProof="0" dirty="0">
                <a:solidFill>
                  <a:schemeClr val="tx1"/>
                </a:solidFill>
                <a:latin typeface="+mn-lt"/>
              </a:endParaRPr>
            </a:p>
          </p:txBody>
        </p:sp>
        <p:grpSp>
          <p:nvGrpSpPr>
            <p:cNvPr id="87" name="Group 22">
              <a:extLst>
                <a:ext uri="{FF2B5EF4-FFF2-40B4-BE49-F238E27FC236}">
                  <a16:creationId xmlns:a16="http://schemas.microsoft.com/office/drawing/2014/main" id="{1AE0B05B-75C4-4418-A427-91B807F53468}"/>
                </a:ext>
              </a:extLst>
            </p:cNvPr>
            <p:cNvGrpSpPr/>
            <p:nvPr userDrawn="1"/>
          </p:nvGrpSpPr>
          <p:grpSpPr>
            <a:xfrm>
              <a:off x="-2318863" y="1220181"/>
              <a:ext cx="2044800" cy="534731"/>
              <a:chOff x="-2108199" y="3526309"/>
              <a:chExt cx="2314576" cy="605280"/>
            </a:xfrm>
          </p:grpSpPr>
          <p:grpSp>
            <p:nvGrpSpPr>
              <p:cNvPr id="88" name="Group 9">
                <a:extLst>
                  <a:ext uri="{FF2B5EF4-FFF2-40B4-BE49-F238E27FC236}">
                    <a16:creationId xmlns:a16="http://schemas.microsoft.com/office/drawing/2014/main" id="{194AFA89-BC61-4D0B-B110-B7E76D052EC3}"/>
                  </a:ext>
                </a:extLst>
              </p:cNvPr>
              <p:cNvGrpSpPr/>
              <p:nvPr userDrawn="1"/>
            </p:nvGrpSpPr>
            <p:grpSpPr>
              <a:xfrm>
                <a:off x="-2108199" y="3526309"/>
                <a:ext cx="2314576" cy="605280"/>
                <a:chOff x="-1062434" y="2872274"/>
                <a:chExt cx="2314576" cy="605280"/>
              </a:xfrm>
            </p:grpSpPr>
            <p:pic>
              <p:nvPicPr>
                <p:cNvPr id="90" name="Picture 5">
                  <a:extLst>
                    <a:ext uri="{FF2B5EF4-FFF2-40B4-BE49-F238E27FC236}">
                      <a16:creationId xmlns:a16="http://schemas.microsoft.com/office/drawing/2014/main" id="{091868D0-D021-42EE-BCD1-DF75BE853FDE}"/>
                    </a:ext>
                  </a:extLst>
                </p:cNvPr>
                <p:cNvPicPr>
                  <a:picLocks noChangeAspect="1"/>
                </p:cNvPicPr>
                <p:nvPr userDrawn="1"/>
              </p:nvPicPr>
              <p:blipFill rotWithShape="1">
                <a:blip r:embed="rId7"/>
                <a:srcRect l="29631" t="6122" r="51385" b="84783"/>
                <a:stretch/>
              </p:blipFill>
              <p:spPr>
                <a:xfrm>
                  <a:off x="-1062434" y="2872274"/>
                  <a:ext cx="2314576" cy="605280"/>
                </a:xfrm>
                <a:prstGeom prst="rect">
                  <a:avLst/>
                </a:prstGeom>
                <a:noFill/>
                <a:ln>
                  <a:noFill/>
                </a:ln>
                <a:effectLst>
                  <a:outerShdw blurRad="63500" sx="102000" sy="102000" algn="ctr" rotWithShape="0">
                    <a:prstClr val="black">
                      <a:alpha val="40000"/>
                    </a:prstClr>
                  </a:outerShdw>
                </a:effectLst>
              </p:spPr>
            </p:pic>
            <p:sp>
              <p:nvSpPr>
                <p:cNvPr id="91" name="Rectangle 21">
                  <a:extLst>
                    <a:ext uri="{FF2B5EF4-FFF2-40B4-BE49-F238E27FC236}">
                      <a16:creationId xmlns:a16="http://schemas.microsoft.com/office/drawing/2014/main" id="{ABCC37AC-37A4-413D-AFFB-0B2A75D56AFB}"/>
                    </a:ext>
                  </a:extLst>
                </p:cNvPr>
                <p:cNvSpPr/>
                <p:nvPr userDrawn="1"/>
              </p:nvSpPr>
              <p:spPr bwMode="gray">
                <a:xfrm>
                  <a:off x="-518929" y="2945301"/>
                  <a:ext cx="305212" cy="140494"/>
                </a:xfrm>
                <a:prstGeom prst="rect">
                  <a:avLst/>
                </a:prstGeom>
                <a:solidFill>
                  <a:srgbClr val="92D050">
                    <a:alpha val="30000"/>
                  </a:srgbClr>
                </a:solidFill>
                <a:ln w="63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sp>
            <p:nvSpPr>
              <p:cNvPr id="89" name="Graphic 19" descr="Close with solid fill">
                <a:extLst>
                  <a:ext uri="{FF2B5EF4-FFF2-40B4-BE49-F238E27FC236}">
                    <a16:creationId xmlns:a16="http://schemas.microsoft.com/office/drawing/2014/main" id="{C195531F-E63F-42DA-AF49-24632EE27C24}"/>
                  </a:ext>
                </a:extLst>
              </p:cNvPr>
              <p:cNvSpPr/>
              <p:nvPr userDrawn="1"/>
            </p:nvSpPr>
            <p:spPr>
              <a:xfrm>
                <a:off x="-2079108" y="3599429"/>
                <a:ext cx="140400" cy="140401"/>
              </a:xfrm>
              <a:custGeom>
                <a:avLst/>
                <a:gdLst>
                  <a:gd name="connsiteX0" fmla="*/ 674370 w 674370"/>
                  <a:gd name="connsiteY0" fmla="*/ 80963 h 674370"/>
                  <a:gd name="connsiteX1" fmla="*/ 593408 w 674370"/>
                  <a:gd name="connsiteY1" fmla="*/ 0 h 674370"/>
                  <a:gd name="connsiteX2" fmla="*/ 337185 w 674370"/>
                  <a:gd name="connsiteY2" fmla="*/ 256223 h 674370"/>
                  <a:gd name="connsiteX3" fmla="*/ 80963 w 674370"/>
                  <a:gd name="connsiteY3" fmla="*/ 0 h 674370"/>
                  <a:gd name="connsiteX4" fmla="*/ 0 w 674370"/>
                  <a:gd name="connsiteY4" fmla="*/ 80963 h 674370"/>
                  <a:gd name="connsiteX5" fmla="*/ 256223 w 674370"/>
                  <a:gd name="connsiteY5" fmla="*/ 337185 h 674370"/>
                  <a:gd name="connsiteX6" fmla="*/ 0 w 674370"/>
                  <a:gd name="connsiteY6" fmla="*/ 593408 h 674370"/>
                  <a:gd name="connsiteX7" fmla="*/ 80963 w 674370"/>
                  <a:gd name="connsiteY7" fmla="*/ 674370 h 674370"/>
                  <a:gd name="connsiteX8" fmla="*/ 337185 w 674370"/>
                  <a:gd name="connsiteY8" fmla="*/ 418148 h 674370"/>
                  <a:gd name="connsiteX9" fmla="*/ 593408 w 674370"/>
                  <a:gd name="connsiteY9" fmla="*/ 674370 h 674370"/>
                  <a:gd name="connsiteX10" fmla="*/ 674370 w 674370"/>
                  <a:gd name="connsiteY10" fmla="*/ 593408 h 674370"/>
                  <a:gd name="connsiteX11" fmla="*/ 418148 w 674370"/>
                  <a:gd name="connsiteY11" fmla="*/ 337185 h 6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674370">
                    <a:moveTo>
                      <a:pt x="674370" y="80963"/>
                    </a:moveTo>
                    <a:lnTo>
                      <a:pt x="593408" y="0"/>
                    </a:lnTo>
                    <a:lnTo>
                      <a:pt x="337185" y="256223"/>
                    </a:lnTo>
                    <a:lnTo>
                      <a:pt x="80963" y="0"/>
                    </a:lnTo>
                    <a:lnTo>
                      <a:pt x="0" y="80963"/>
                    </a:lnTo>
                    <a:lnTo>
                      <a:pt x="256223" y="337185"/>
                    </a:lnTo>
                    <a:lnTo>
                      <a:pt x="0" y="593408"/>
                    </a:lnTo>
                    <a:lnTo>
                      <a:pt x="80963" y="674370"/>
                    </a:lnTo>
                    <a:lnTo>
                      <a:pt x="337185" y="418148"/>
                    </a:lnTo>
                    <a:lnTo>
                      <a:pt x="593408" y="674370"/>
                    </a:lnTo>
                    <a:lnTo>
                      <a:pt x="674370" y="593408"/>
                    </a:lnTo>
                    <a:lnTo>
                      <a:pt x="418148" y="337185"/>
                    </a:lnTo>
                    <a:close/>
                  </a:path>
                </a:pathLst>
              </a:custGeom>
              <a:solidFill>
                <a:srgbClr val="FF0000">
                  <a:alpha val="30000"/>
                </a:srgbClr>
              </a:solidFill>
              <a:ln w="6350" cap="flat">
                <a:solidFill>
                  <a:srgbClr val="FF0000"/>
                </a:solidFill>
                <a:prstDash val="solid"/>
                <a:miter/>
              </a:ln>
            </p:spPr>
            <p:txBody>
              <a:bodyPr rtlCol="0" anchor="ctr"/>
              <a:lstStyle/>
              <a:p>
                <a:endParaRPr lang="nl-NL" dirty="0">
                  <a:solidFill>
                    <a:schemeClr val="tx1"/>
                  </a:solidFill>
                </a:endParaRPr>
              </a:p>
            </p:txBody>
          </p:sp>
        </p:grpSp>
      </p:grpSp>
    </p:spTree>
    <p:extLst>
      <p:ext uri="{BB962C8B-B14F-4D97-AF65-F5344CB8AC3E}">
        <p14:creationId xmlns:p14="http://schemas.microsoft.com/office/powerpoint/2010/main" val="42524250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houd met afbeelding groot">
    <p:spTree>
      <p:nvGrpSpPr>
        <p:cNvPr id="1" name=""/>
        <p:cNvGrpSpPr/>
        <p:nvPr/>
      </p:nvGrpSpPr>
      <p:grpSpPr>
        <a:xfrm>
          <a:off x="0" y="0"/>
          <a:ext cx="0" cy="0"/>
          <a:chOff x="0" y="0"/>
          <a:chExt cx="0" cy="0"/>
        </a:xfrm>
      </p:grpSpPr>
      <p:sp>
        <p:nvSpPr>
          <p:cNvPr id="33" name="Picture Placeholder 32">
            <a:extLst>
              <a:ext uri="{FF2B5EF4-FFF2-40B4-BE49-F238E27FC236}">
                <a16:creationId xmlns:a16="http://schemas.microsoft.com/office/drawing/2014/main" id="{A7C586DD-D6F1-4D22-AEBA-087989C14CA6}"/>
              </a:ext>
            </a:extLst>
          </p:cNvPr>
          <p:cNvSpPr>
            <a:spLocks noGrp="1"/>
          </p:cNvSpPr>
          <p:nvPr>
            <p:ph type="pic" sz="quarter" idx="14" hasCustomPrompt="1"/>
          </p:nvPr>
        </p:nvSpPr>
        <p:spPr>
          <a:xfrm>
            <a:off x="4694486" y="-10955"/>
            <a:ext cx="4449514" cy="5505323"/>
          </a:xfrm>
          <a:custGeom>
            <a:avLst/>
            <a:gdLst>
              <a:gd name="connsiteX0" fmla="*/ 0 w 4449514"/>
              <a:gd name="connsiteY0" fmla="*/ 0 h 5505323"/>
              <a:gd name="connsiteX1" fmla="*/ 4449514 w 4449514"/>
              <a:gd name="connsiteY1" fmla="*/ 0 h 5505323"/>
              <a:gd name="connsiteX2" fmla="*/ 4449514 w 4449514"/>
              <a:gd name="connsiteY2" fmla="*/ 5505323 h 5505323"/>
              <a:gd name="connsiteX3" fmla="*/ 413081 w 4449514"/>
              <a:gd name="connsiteY3" fmla="*/ 5505323 h 5505323"/>
              <a:gd name="connsiteX4" fmla="*/ 0 w 4449514"/>
              <a:gd name="connsiteY4" fmla="*/ 5092242 h 5505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9514" h="5505323">
                <a:moveTo>
                  <a:pt x="0" y="0"/>
                </a:moveTo>
                <a:lnTo>
                  <a:pt x="4449514" y="0"/>
                </a:lnTo>
                <a:lnTo>
                  <a:pt x="4449514" y="5505323"/>
                </a:lnTo>
                <a:lnTo>
                  <a:pt x="413081" y="5505323"/>
                </a:lnTo>
                <a:cubicBezTo>
                  <a:pt x="184943" y="5505323"/>
                  <a:pt x="0" y="5320380"/>
                  <a:pt x="0" y="5092242"/>
                </a:cubicBezTo>
                <a:close/>
              </a:path>
            </a:pathLst>
          </a:custGeom>
          <a:solidFill>
            <a:srgbClr val="EAEAEA"/>
          </a:solidFill>
        </p:spPr>
        <p:txBody>
          <a:bodyPr wrap="square" tIns="0" anchor="ctr" anchorCtr="1">
            <a:noAutofit/>
          </a:bodyPr>
          <a:lstStyle>
            <a:lvl1pPr algn="l">
              <a:spcBef>
                <a:spcPts val="0"/>
              </a:spcBef>
              <a:defRPr sz="900">
                <a:solidFill>
                  <a:schemeClr val="tx1"/>
                </a:solidFill>
              </a:defRPr>
            </a:lvl1pPr>
          </a:lstStyle>
          <a:p>
            <a:r>
              <a:rPr lang="en-US" noProof="0" dirty="0"/>
              <a:t>Click on icon  </a:t>
            </a:r>
            <a:br>
              <a:rPr lang="en-US" noProof="0" dirty="0"/>
            </a:br>
            <a:r>
              <a:rPr lang="en-US" noProof="0" dirty="0"/>
              <a:t>to add picture</a:t>
            </a:r>
          </a:p>
        </p:txBody>
      </p:sp>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40056" y="333670"/>
            <a:ext cx="4000091" cy="581777"/>
          </a:xfrm>
        </p:spPr>
        <p:txBody>
          <a:bodyPr>
            <a:noAutofit/>
          </a:bodyPr>
          <a:lstStyle>
            <a:lvl1pPr>
              <a:defRPr/>
            </a:lvl1pPr>
          </a:lstStyle>
          <a:p>
            <a:r>
              <a:rPr lang="en-US" noProof="0"/>
              <a:t>Click to add title</a:t>
            </a:r>
          </a:p>
        </p:txBody>
      </p:sp>
      <p:sp>
        <p:nvSpPr>
          <p:cNvPr id="14" name="Text Placeholder 12">
            <a:extLst>
              <a:ext uri="{FF2B5EF4-FFF2-40B4-BE49-F238E27FC236}">
                <a16:creationId xmlns:a16="http://schemas.microsoft.com/office/drawing/2014/main" id="{2078A510-ED0A-4185-89DF-37CC3AF31C91}"/>
              </a:ext>
            </a:extLst>
          </p:cNvPr>
          <p:cNvSpPr>
            <a:spLocks noGrp="1"/>
          </p:cNvSpPr>
          <p:nvPr>
            <p:ph type="body" sz="quarter" idx="11" hasCustomPrompt="1"/>
          </p:nvPr>
        </p:nvSpPr>
        <p:spPr>
          <a:xfrm>
            <a:off x="4990014" y="5590319"/>
            <a:ext cx="3525333" cy="212767"/>
          </a:xfrm>
        </p:spPr>
        <p:txBody>
          <a:bodyPr tIns="0">
            <a:noAutofit/>
          </a:bodyPr>
          <a:lstStyle>
            <a:lvl1pPr>
              <a:lnSpc>
                <a:spcPct val="90000"/>
              </a:lnSpc>
              <a:spcBef>
                <a:spcPts val="0"/>
              </a:spcBef>
              <a:spcAft>
                <a:spcPts val="0"/>
              </a:spcAft>
              <a:defRPr sz="1050" b="0">
                <a:solidFill>
                  <a:schemeClr val="tx1"/>
                </a:solidFill>
              </a:defRPr>
            </a:lvl1pPr>
            <a:lvl2pPr>
              <a:lnSpc>
                <a:spcPts val="1425"/>
              </a:lnSpc>
              <a:spcBef>
                <a:spcPts val="0"/>
              </a:spcBef>
              <a:buNone/>
              <a:defRPr sz="1200">
                <a:solidFill>
                  <a:schemeClr val="accent3"/>
                </a:solidFill>
              </a:defRPr>
            </a:lvl2pPr>
            <a:lvl3pPr marL="135728" indent="-135728">
              <a:lnSpc>
                <a:spcPts val="1425"/>
              </a:lnSpc>
              <a:spcBef>
                <a:spcPts val="0"/>
              </a:spcBef>
              <a:buNone/>
              <a:defRPr sz="1200"/>
            </a:lvl3pPr>
            <a:lvl4pPr marL="135728" indent="-135728">
              <a:lnSpc>
                <a:spcPts val="1425"/>
              </a:lnSpc>
              <a:spcBef>
                <a:spcPts val="0"/>
              </a:spcBef>
              <a:defRPr sz="1200"/>
            </a:lvl4pPr>
            <a:lvl5pPr>
              <a:lnSpc>
                <a:spcPts val="1125"/>
              </a:lnSpc>
              <a:defRPr sz="1200"/>
            </a:lvl5pPr>
          </a:lstStyle>
          <a:p>
            <a:pPr lvl="0"/>
            <a:r>
              <a:rPr lang="en-US" noProof="0"/>
              <a:t>Click to add caption</a:t>
            </a:r>
          </a:p>
        </p:txBody>
      </p:sp>
      <p:sp>
        <p:nvSpPr>
          <p:cNvPr id="11" name="Text Placeholder 12">
            <a:extLst>
              <a:ext uri="{FF2B5EF4-FFF2-40B4-BE49-F238E27FC236}">
                <a16:creationId xmlns:a16="http://schemas.microsoft.com/office/drawing/2014/main" id="{A5CB29B6-1391-44E8-A834-AE61F9B636BC}"/>
              </a:ext>
            </a:extLst>
          </p:cNvPr>
          <p:cNvSpPr>
            <a:spLocks noGrp="1"/>
          </p:cNvSpPr>
          <p:nvPr>
            <p:ph type="body" sz="quarter" idx="10" hasCustomPrompt="1"/>
          </p:nvPr>
        </p:nvSpPr>
        <p:spPr>
          <a:xfrm>
            <a:off x="440056" y="1427800"/>
            <a:ext cx="4000091" cy="4375286"/>
          </a:xfrm>
        </p:spPr>
        <p:txBody>
          <a:bodyPr tIns="36000">
            <a:noAutofit/>
          </a:bodyPr>
          <a:lstStyle>
            <a:lvl1pPr>
              <a:lnSpc>
                <a:spcPct val="90000"/>
              </a:lnSpc>
              <a:spcBef>
                <a:spcPts val="0"/>
              </a:spcBef>
              <a:spcAft>
                <a:spcPts val="0"/>
              </a:spcAft>
              <a:defRPr sz="1350" b="1">
                <a:solidFill>
                  <a:schemeClr val="tx2"/>
                </a:solidFill>
              </a:defRPr>
            </a:lvl1pPr>
            <a:lvl2pPr marL="0" indent="0">
              <a:lnSpc>
                <a:spcPct val="90000"/>
              </a:lnSpc>
              <a:spcBef>
                <a:spcPts val="0"/>
              </a:spcBef>
              <a:spcAft>
                <a:spcPts val="0"/>
              </a:spcAft>
              <a:buNone/>
              <a:defRPr sz="1350">
                <a:solidFill>
                  <a:schemeClr val="bg2"/>
                </a:solidFill>
              </a:defRPr>
            </a:lvl2pPr>
            <a:lvl3pPr marL="0" indent="0">
              <a:lnSpc>
                <a:spcPct val="90000"/>
              </a:lnSpc>
              <a:spcBef>
                <a:spcPts val="0"/>
              </a:spcBef>
              <a:spcAft>
                <a:spcPts val="0"/>
              </a:spcAft>
              <a:buNone/>
              <a:defRPr sz="1350">
                <a:solidFill>
                  <a:schemeClr val="tx1"/>
                </a:solidFill>
              </a:defRPr>
            </a:lvl3pPr>
            <a:lvl4pPr marL="135728"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4pPr>
            <a:lvl5pPr marL="269993"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5pPr>
            <a:lvl6pPr marL="40499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6pPr>
            <a:lvl7pPr marL="539987"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7pPr>
            <a:lvl8pPr marL="674984"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8pPr>
            <a:lvl9pPr marL="80998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9pPr>
          </a:lstStyle>
          <a:p>
            <a:pPr lvl="0"/>
            <a:r>
              <a:rPr lang="en-US" noProof="0" dirty="0"/>
              <a:t>Click to add heading</a:t>
            </a:r>
          </a:p>
          <a:p>
            <a:pPr lvl="1"/>
            <a:r>
              <a:rPr lang="en-US" noProof="0" dirty="0"/>
              <a:t>Sub-heading</a:t>
            </a:r>
          </a:p>
          <a:p>
            <a:pPr lvl="2"/>
            <a:r>
              <a:rPr lang="en-US" noProof="0" dirty="0"/>
              <a:t>Body text</a:t>
            </a:r>
          </a:p>
          <a:p>
            <a:pPr lvl="3"/>
            <a:r>
              <a:rPr lang="en-US" noProof="0" dirty="0"/>
              <a:t>Bullet level 1</a:t>
            </a:r>
          </a:p>
          <a:p>
            <a:pPr lvl="4"/>
            <a:r>
              <a:rPr lang="en-US" noProof="0" dirty="0"/>
              <a:t>Bullet level 2</a:t>
            </a:r>
          </a:p>
          <a:p>
            <a:pPr lvl="5"/>
            <a:r>
              <a:rPr lang="en-US" noProof="0" dirty="0"/>
              <a:t>Bullet level 3</a:t>
            </a:r>
          </a:p>
          <a:p>
            <a:pPr lvl="6"/>
            <a:r>
              <a:rPr lang="en-US" noProof="0" dirty="0"/>
              <a:t>Bullet level 4</a:t>
            </a:r>
          </a:p>
          <a:p>
            <a:pPr lvl="7"/>
            <a:r>
              <a:rPr lang="en-US" noProof="0" dirty="0"/>
              <a:t>Bullet level 5</a:t>
            </a:r>
          </a:p>
          <a:p>
            <a:pPr lvl="8"/>
            <a:r>
              <a:rPr lang="en-US" noProof="0" dirty="0"/>
              <a:t>Bullet level 6</a:t>
            </a:r>
          </a:p>
        </p:txBody>
      </p:sp>
      <p:sp>
        <p:nvSpPr>
          <p:cNvPr id="26" name="Rectangle 106">
            <a:extLst>
              <a:ext uri="{FF2B5EF4-FFF2-40B4-BE49-F238E27FC236}">
                <a16:creationId xmlns:a16="http://schemas.microsoft.com/office/drawing/2014/main" id="{B8899ADC-BA45-4857-803C-B3A928A6A225}"/>
              </a:ext>
            </a:extLst>
          </p:cNvPr>
          <p:cNvSpPr>
            <a:spLocks noChangeArrowheads="1"/>
          </p:cNvSpPr>
          <p:nvPr userDrawn="1"/>
        </p:nvSpPr>
        <p:spPr bwMode="gray">
          <a:xfrm>
            <a:off x="-2430152" y="2996043"/>
            <a:ext cx="2329217" cy="1216216"/>
          </a:xfrm>
          <a:prstGeom prst="rect">
            <a:avLst/>
          </a:prstGeom>
          <a:solidFill>
            <a:schemeClr val="bg1">
              <a:lumMod val="95000"/>
            </a:schemeClr>
          </a:solidFill>
          <a:ln>
            <a:noFill/>
          </a:ln>
          <a:effectLst/>
        </p:spPr>
        <p:txBody>
          <a:bodyPr wrap="square" lIns="108000" tIns="108000" rIns="108000" bIns="135000" anchor="t">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Afbeelding plaatsen</a:t>
            </a:r>
            <a:endParaRPr kumimoji="0" lang="nl-NL" altLang="en-US" sz="750" b="0" i="0" u="none" strike="noStrike" kern="1200" cap="none" spc="-8" normalizeH="0" baseline="0" noProof="0" dirty="0">
              <a:ln>
                <a:noFill/>
              </a:ln>
              <a:solidFill>
                <a:schemeClr val="tx1"/>
              </a:solidFill>
              <a:effectLst/>
              <a:uLnTx/>
              <a:uFillTx/>
              <a:latin typeface="Open Sans"/>
              <a:ea typeface="+mn-ea"/>
              <a:cs typeface="+mn-cs"/>
            </a:endParaRP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nl-NL" altLang="en-US" sz="750" b="0" i="0" u="none" strike="noStrike" kern="1200" cap="none" spc="-8" normalizeH="0" baseline="0" noProof="0" dirty="0">
                <a:ln>
                  <a:noFill/>
                </a:ln>
                <a:solidFill>
                  <a:schemeClr val="tx1"/>
                </a:solidFill>
                <a:effectLst/>
                <a:uLnTx/>
                <a:uFillTx/>
                <a:latin typeface="Open Sans"/>
                <a:ea typeface="+mn-ea"/>
                <a:cs typeface="+mn-cs"/>
              </a:rPr>
              <a:t>Klik op het icoon in het midden van het afbeeldingsvlak</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nl-NL" altLang="en-US" sz="750" b="0" i="0" u="none" strike="noStrike" kern="1200" cap="none" spc="-8" normalizeH="0" baseline="0" noProof="0" dirty="0">
                <a:ln>
                  <a:noFill/>
                </a:ln>
                <a:solidFill>
                  <a:schemeClr val="tx1"/>
                </a:solidFill>
                <a:effectLst/>
                <a:uLnTx/>
                <a:uFillTx/>
                <a:latin typeface="Open Sans"/>
                <a:ea typeface="+mn-ea"/>
                <a:cs typeface="+mn-cs"/>
              </a:rPr>
              <a:t>Selecteer een afbeelding. Let op: Gebruik hiervoor een liggende afbeelding (landscape)</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nl-NL" altLang="en-US" sz="750" b="0" i="0" u="none" strike="noStrike" kern="1200" cap="none" spc="-8" normalizeH="0" baseline="0" noProof="0" dirty="0">
                <a:ln>
                  <a:noFill/>
                </a:ln>
                <a:solidFill>
                  <a:schemeClr val="tx1"/>
                </a:solidFill>
                <a:effectLst/>
                <a:uLnTx/>
                <a:uFillTx/>
                <a:latin typeface="Open Sans"/>
                <a:ea typeface="+mn-ea"/>
                <a:cs typeface="+mn-cs"/>
              </a:rPr>
              <a:t>Klik op ‘Invoegen’ en de afbeelding wordt geplaatst</a:t>
            </a:r>
          </a:p>
        </p:txBody>
      </p:sp>
      <p:sp>
        <p:nvSpPr>
          <p:cNvPr id="3" name="Slide Number Placeholder 2">
            <a:extLst>
              <a:ext uri="{FF2B5EF4-FFF2-40B4-BE49-F238E27FC236}">
                <a16:creationId xmlns:a16="http://schemas.microsoft.com/office/drawing/2014/main" id="{9D1AEA07-0052-498C-867D-738D44546228}"/>
              </a:ext>
            </a:extLst>
          </p:cNvPr>
          <p:cNvSpPr>
            <a:spLocks noGrp="1"/>
          </p:cNvSpPr>
          <p:nvPr>
            <p:ph type="sldNum" sz="quarter" idx="13"/>
          </p:nvPr>
        </p:nvSpPr>
        <p:spPr/>
        <p:txBody>
          <a:bodyPr/>
          <a:lstStyle/>
          <a:p>
            <a:fld id="{5A195573-6125-40C3-AA0C-3AC6CFB9F86B}" type="slidenum">
              <a:rPr lang="en-US" smtClean="0"/>
              <a:pPr/>
              <a:t>‹nr.›</a:t>
            </a:fld>
            <a:endParaRPr lang="en-US" dirty="0"/>
          </a:p>
        </p:txBody>
      </p:sp>
      <p:grpSp>
        <p:nvGrpSpPr>
          <p:cNvPr id="51" name="Groep 24">
            <a:extLst>
              <a:ext uri="{FF2B5EF4-FFF2-40B4-BE49-F238E27FC236}">
                <a16:creationId xmlns:a16="http://schemas.microsoft.com/office/drawing/2014/main" id="{170BCE3C-28F7-4043-A9E0-F2D6AB6B9F74}"/>
              </a:ext>
            </a:extLst>
          </p:cNvPr>
          <p:cNvGrpSpPr/>
          <p:nvPr userDrawn="1"/>
        </p:nvGrpSpPr>
        <p:grpSpPr>
          <a:xfrm>
            <a:off x="9247577" y="1"/>
            <a:ext cx="2329217" cy="5718810"/>
            <a:chOff x="12326583" y="1"/>
            <a:chExt cx="2329217" cy="5718810"/>
          </a:xfrm>
        </p:grpSpPr>
        <p:sp>
          <p:nvSpPr>
            <p:cNvPr id="52" name="Rectangle 106">
              <a:extLst>
                <a:ext uri="{FF2B5EF4-FFF2-40B4-BE49-F238E27FC236}">
                  <a16:creationId xmlns:a16="http://schemas.microsoft.com/office/drawing/2014/main" id="{D6C6C6D4-4E5C-4086-8E91-B36F80B0C5A8}"/>
                </a:ext>
              </a:extLst>
            </p:cNvPr>
            <p:cNvSpPr>
              <a:spLocks noChangeArrowheads="1"/>
            </p:cNvSpPr>
            <p:nvPr userDrawn="1"/>
          </p:nvSpPr>
          <p:spPr bwMode="gray">
            <a:xfrm>
              <a:off x="12326583" y="1"/>
              <a:ext cx="2329217" cy="5718810"/>
            </a:xfrm>
            <a:prstGeom prst="rect">
              <a:avLst/>
            </a:prstGeom>
            <a:solidFill>
              <a:schemeClr val="bg1">
                <a:lumMod val="95000"/>
              </a:schemeClr>
            </a:solidFill>
            <a:ln>
              <a:noFill/>
            </a:ln>
            <a:effectLst/>
          </p:spPr>
          <p:txBody>
            <a:bodyPr wrap="square" lIns="144000" tIns="144000" rIns="144000" bIns="180000" anchor="t">
              <a:noAutofit/>
            </a:bodyPr>
            <a:lstStyle/>
            <a:p>
              <a:pPr marL="0" marR="0" lvl="0" indent="0" algn="l" defTabSz="914400" rtl="0" eaLnBrk="1" fontAlgn="auto" latinLnBrk="0" hangingPunct="1">
                <a:lnSpc>
                  <a:spcPct val="95000"/>
                </a:lnSpc>
                <a:spcBef>
                  <a:spcPts val="600"/>
                </a:spcBef>
                <a:spcAft>
                  <a:spcPts val="0"/>
                </a:spcAft>
                <a:buClrTx/>
                <a:buSzTx/>
                <a:buFontTx/>
                <a:buNone/>
                <a:tabLst>
                  <a:tab pos="1141413" algn="l"/>
                </a:tabLst>
                <a:defRPr/>
              </a:pPr>
              <a:r>
                <a:rPr kumimoji="0" lang="nl-NL" altLang="en-US" sz="1100" b="1" i="0" u="none" strike="noStrike" kern="1200" cap="none" spc="-10" normalizeH="0" baseline="0" noProof="0" dirty="0">
                  <a:ln>
                    <a:noFill/>
                  </a:ln>
                  <a:solidFill>
                    <a:schemeClr val="tx1"/>
                  </a:solidFill>
                  <a:effectLst/>
                  <a:uLnTx/>
                  <a:uFillTx/>
                  <a:latin typeface="Open Sans"/>
                  <a:ea typeface="+mn-ea"/>
                  <a:cs typeface="+mn-cs"/>
                </a:rPr>
                <a:t>Afbeelding passend maken</a:t>
              </a: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Klik op de geplaatste afbeelding en kies vervolgens de tab ‘Afbeeldingsopmaak’</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Klik op de knop ‘Bijsnijden’</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Je kunt nu de afbeelding op twee manieren passend maken:</a:t>
              </a: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Sleep de foto op zo’n manier dat het gedeelte dat zichtbaar moet zijn in het afbeeldingsvlak juist staat</a:t>
              </a: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Met de witte bolletjes kun je de afbeelding groter of kleiner maken op zo’n manier dat het gedeelte dat zichtbaar moet zijn in het afbeeldingsvlak juist staat</a:t>
              </a:r>
            </a:p>
          </p:txBody>
        </p:sp>
        <p:grpSp>
          <p:nvGrpSpPr>
            <p:cNvPr id="53" name="Groep 26">
              <a:extLst>
                <a:ext uri="{FF2B5EF4-FFF2-40B4-BE49-F238E27FC236}">
                  <a16:creationId xmlns:a16="http://schemas.microsoft.com/office/drawing/2014/main" id="{EF7F2D1A-149A-4368-9DF0-840737F42033}"/>
                </a:ext>
              </a:extLst>
            </p:cNvPr>
            <p:cNvGrpSpPr>
              <a:grpSpLocks noChangeAspect="1"/>
            </p:cNvGrpSpPr>
            <p:nvPr userDrawn="1"/>
          </p:nvGrpSpPr>
          <p:grpSpPr>
            <a:xfrm>
              <a:off x="12616299" y="4739224"/>
              <a:ext cx="1766851" cy="793244"/>
              <a:chOff x="2766083" y="6357983"/>
              <a:chExt cx="1485890" cy="667104"/>
            </a:xfrm>
          </p:grpSpPr>
          <p:pic>
            <p:nvPicPr>
              <p:cNvPr id="65" name="Picture 15">
                <a:extLst>
                  <a:ext uri="{FF2B5EF4-FFF2-40B4-BE49-F238E27FC236}">
                    <a16:creationId xmlns:a16="http://schemas.microsoft.com/office/drawing/2014/main" id="{97482B9C-04E3-4071-BF84-DB87303338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gray">
              <a:xfrm>
                <a:off x="3332816" y="6454073"/>
                <a:ext cx="352425" cy="352425"/>
              </a:xfrm>
              <a:prstGeom prst="rect">
                <a:avLst/>
              </a:prstGeom>
            </p:spPr>
          </p:pic>
          <p:pic>
            <p:nvPicPr>
              <p:cNvPr id="66" name="Picture 18">
                <a:extLst>
                  <a:ext uri="{FF2B5EF4-FFF2-40B4-BE49-F238E27FC236}">
                    <a16:creationId xmlns:a16="http://schemas.microsoft.com/office/drawing/2014/main" id="{701F9A47-D76C-43DF-9F33-572222B076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2766083" y="6454074"/>
                <a:ext cx="352425" cy="352425"/>
              </a:xfrm>
              <a:prstGeom prst="rect">
                <a:avLst/>
              </a:prstGeom>
            </p:spPr>
          </p:pic>
          <p:pic>
            <p:nvPicPr>
              <p:cNvPr id="67" name="Picture 19">
                <a:extLst>
                  <a:ext uri="{FF2B5EF4-FFF2-40B4-BE49-F238E27FC236}">
                    <a16:creationId xmlns:a16="http://schemas.microsoft.com/office/drawing/2014/main" id="{AA0AACD5-F23A-4263-B6AD-C37F365568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3899548" y="6454074"/>
                <a:ext cx="352425" cy="352425"/>
              </a:xfrm>
              <a:prstGeom prst="rect">
                <a:avLst/>
              </a:prstGeom>
            </p:spPr>
          </p:pic>
          <p:cxnSp>
            <p:nvCxnSpPr>
              <p:cNvPr id="68" name="Straight Arrow Connector 23">
                <a:extLst>
                  <a:ext uri="{FF2B5EF4-FFF2-40B4-BE49-F238E27FC236}">
                    <a16:creationId xmlns:a16="http://schemas.microsoft.com/office/drawing/2014/main" id="{7AEBECAF-B419-47B9-B097-CB179FB161C8}"/>
                  </a:ext>
                </a:extLst>
              </p:cNvPr>
              <p:cNvCxnSpPr/>
              <p:nvPr/>
            </p:nvCxnSpPr>
            <p:spPr bwMode="gray">
              <a:xfrm flipV="1">
                <a:off x="2942296" y="6845087"/>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Connector 24">
                <a:extLst>
                  <a:ext uri="{FF2B5EF4-FFF2-40B4-BE49-F238E27FC236}">
                    <a16:creationId xmlns:a16="http://schemas.microsoft.com/office/drawing/2014/main" id="{F404A05B-6E81-4A0E-8F15-C362D47F5524}"/>
                  </a:ext>
                </a:extLst>
              </p:cNvPr>
              <p:cNvCxnSpPr>
                <a:stCxn id="65" idx="0"/>
                <a:endCxn id="65" idx="2"/>
              </p:cNvCxnSpPr>
              <p:nvPr/>
            </p:nvCxnSpPr>
            <p:spPr bwMode="gray">
              <a:xfrm rot="2700000">
                <a:off x="3509030" y="6357985"/>
                <a:ext cx="0" cy="54460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0" name="Straight Connector 26">
                <a:extLst>
                  <a:ext uri="{FF2B5EF4-FFF2-40B4-BE49-F238E27FC236}">
                    <a16:creationId xmlns:a16="http://schemas.microsoft.com/office/drawing/2014/main" id="{DDA68ECD-C5FB-4C33-977F-32EBEB8EC589}"/>
                  </a:ext>
                </a:extLst>
              </p:cNvPr>
              <p:cNvCxnSpPr>
                <a:stCxn id="65" idx="3"/>
                <a:endCxn id="65" idx="1"/>
              </p:cNvCxnSpPr>
              <p:nvPr/>
            </p:nvCxnSpPr>
            <p:spPr bwMode="gray">
              <a:xfrm rot="2700000" flipH="1">
                <a:off x="3236724" y="6630287"/>
                <a:ext cx="54460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1" name="Straight Arrow Connector 27">
                <a:extLst>
                  <a:ext uri="{FF2B5EF4-FFF2-40B4-BE49-F238E27FC236}">
                    <a16:creationId xmlns:a16="http://schemas.microsoft.com/office/drawing/2014/main" id="{973A7BFD-7688-4C7D-89EC-E9AAF28C55AF}"/>
                  </a:ext>
                </a:extLst>
              </p:cNvPr>
              <p:cNvCxnSpPr/>
              <p:nvPr/>
            </p:nvCxnSpPr>
            <p:spPr bwMode="gray">
              <a:xfrm flipV="1">
                <a:off x="4123386" y="6845087"/>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2" name="Oval 28">
                <a:extLst>
                  <a:ext uri="{FF2B5EF4-FFF2-40B4-BE49-F238E27FC236}">
                    <a16:creationId xmlns:a16="http://schemas.microsoft.com/office/drawing/2014/main" id="{FEC892A9-EAB9-4E9B-A714-33F2B5438B4D}"/>
                  </a:ext>
                </a:extLst>
              </p:cNvPr>
              <p:cNvSpPr/>
              <p:nvPr/>
            </p:nvSpPr>
            <p:spPr bwMode="gray">
              <a:xfrm>
                <a:off x="4018611" y="6573137"/>
                <a:ext cx="233362" cy="233362"/>
              </a:xfrm>
              <a:prstGeom prst="ellipse">
                <a:avLst/>
              </a:prstGeom>
              <a:solidFill>
                <a:srgbClr val="FFFFFF">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grpSp>
          <p:nvGrpSpPr>
            <p:cNvPr id="54" name="Groep 27">
              <a:extLst>
                <a:ext uri="{FF2B5EF4-FFF2-40B4-BE49-F238E27FC236}">
                  <a16:creationId xmlns:a16="http://schemas.microsoft.com/office/drawing/2014/main" id="{DED69006-DA22-4810-B41F-9EBD19A50680}"/>
                </a:ext>
              </a:extLst>
            </p:cNvPr>
            <p:cNvGrpSpPr/>
            <p:nvPr userDrawn="1"/>
          </p:nvGrpSpPr>
          <p:grpSpPr>
            <a:xfrm>
              <a:off x="12610022" y="1108316"/>
              <a:ext cx="425380" cy="577954"/>
              <a:chOff x="-37364" y="4061531"/>
              <a:chExt cx="571037" cy="775855"/>
            </a:xfrm>
          </p:grpSpPr>
          <p:pic>
            <p:nvPicPr>
              <p:cNvPr id="56" name="Afbeelding 29">
                <a:extLst>
                  <a:ext uri="{FF2B5EF4-FFF2-40B4-BE49-F238E27FC236}">
                    <a16:creationId xmlns:a16="http://schemas.microsoft.com/office/drawing/2014/main" id="{06FA0E8D-CE74-4DA0-8047-D2B7015CDDC0}"/>
                  </a:ext>
                </a:extLst>
              </p:cNvPr>
              <p:cNvPicPr>
                <a:picLocks noChangeAspect="1"/>
              </p:cNvPicPr>
              <p:nvPr userDrawn="1"/>
            </p:nvPicPr>
            <p:blipFill rotWithShape="1">
              <a:blip r:embed="rId5"/>
              <a:srcRect l="70194" t="13882" r="22159" b="63043"/>
              <a:stretch/>
            </p:blipFill>
            <p:spPr>
              <a:xfrm>
                <a:off x="-37364" y="4061531"/>
                <a:ext cx="571037" cy="775855"/>
              </a:xfrm>
              <a:prstGeom prst="rect">
                <a:avLst/>
              </a:prstGeom>
              <a:noFill/>
              <a:ln>
                <a:noFill/>
              </a:ln>
              <a:effectLst>
                <a:outerShdw blurRad="63500" sx="102000" sy="102000" algn="ctr" rotWithShape="0">
                  <a:prstClr val="black">
                    <a:alpha val="40000"/>
                  </a:prstClr>
                </a:outerShdw>
              </a:effectLst>
            </p:spPr>
          </p:pic>
          <p:sp>
            <p:nvSpPr>
              <p:cNvPr id="57" name="Rectangle 21">
                <a:extLst>
                  <a:ext uri="{FF2B5EF4-FFF2-40B4-BE49-F238E27FC236}">
                    <a16:creationId xmlns:a16="http://schemas.microsoft.com/office/drawing/2014/main" id="{4986388E-E2B0-4477-8C1F-C68CFCE888E4}"/>
                  </a:ext>
                </a:extLst>
              </p:cNvPr>
              <p:cNvSpPr/>
              <p:nvPr userDrawn="1"/>
            </p:nvSpPr>
            <p:spPr bwMode="gray">
              <a:xfrm>
                <a:off x="-10897" y="4113410"/>
                <a:ext cx="518104" cy="504825"/>
              </a:xfrm>
              <a:prstGeom prst="rect">
                <a:avLst/>
              </a:prstGeom>
              <a:solidFill>
                <a:srgbClr val="FFFFFF">
                  <a:alpha val="0"/>
                </a:srgbClr>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pic>
          <p:nvPicPr>
            <p:cNvPr id="55" name="Afbeelding 28">
              <a:extLst>
                <a:ext uri="{FF2B5EF4-FFF2-40B4-BE49-F238E27FC236}">
                  <a16:creationId xmlns:a16="http://schemas.microsoft.com/office/drawing/2014/main" id="{8E47018B-D3D2-4C29-B12C-038CE594EC1E}"/>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12616299" y="2769956"/>
              <a:ext cx="1767600" cy="1036900"/>
            </a:xfrm>
            <a:prstGeom prst="rect">
              <a:avLst/>
            </a:prstGeom>
          </p:spPr>
        </p:pic>
      </p:grpSp>
      <p:grpSp>
        <p:nvGrpSpPr>
          <p:cNvPr id="74" name="Groep 2">
            <a:extLst>
              <a:ext uri="{FF2B5EF4-FFF2-40B4-BE49-F238E27FC236}">
                <a16:creationId xmlns:a16="http://schemas.microsoft.com/office/drawing/2014/main" id="{C83A82D9-8ADC-4343-877F-C44CCB9B1CEE}"/>
              </a:ext>
            </a:extLst>
          </p:cNvPr>
          <p:cNvGrpSpPr/>
          <p:nvPr userDrawn="1"/>
        </p:nvGrpSpPr>
        <p:grpSpPr>
          <a:xfrm>
            <a:off x="-2430152" y="0"/>
            <a:ext cx="2329217" cy="2718588"/>
            <a:chOff x="-2463800" y="0"/>
            <a:chExt cx="2329217" cy="2718588"/>
          </a:xfrm>
        </p:grpSpPr>
        <p:sp>
          <p:nvSpPr>
            <p:cNvPr id="75" name="Rectangle 106">
              <a:extLst>
                <a:ext uri="{FF2B5EF4-FFF2-40B4-BE49-F238E27FC236}">
                  <a16:creationId xmlns:a16="http://schemas.microsoft.com/office/drawing/2014/main" id="{88106414-AD3F-4443-B408-323417025B96}"/>
                </a:ext>
              </a:extLst>
            </p:cNvPr>
            <p:cNvSpPr>
              <a:spLocks noChangeArrowheads="1"/>
            </p:cNvSpPr>
            <p:nvPr userDrawn="1"/>
          </p:nvSpPr>
          <p:spPr bwMode="gray">
            <a:xfrm>
              <a:off x="-2463800" y="0"/>
              <a:ext cx="2329217" cy="2718588"/>
            </a:xfrm>
            <a:prstGeom prst="rect">
              <a:avLst/>
            </a:prstGeom>
            <a:solidFill>
              <a:schemeClr val="bg1">
                <a:lumMod val="95000"/>
              </a:schemeClr>
            </a:solidFill>
            <a:ln>
              <a:noFill/>
            </a:ln>
            <a:effectLst/>
          </p:spPr>
          <p:txBody>
            <a:bodyPr wrap="square" lIns="144000" tIns="144000" rIns="144000" bIns="180000" anchor="t">
              <a:spAutoFit/>
            </a:bodyPr>
            <a:lstStyle/>
            <a:p>
              <a:pPr marL="0" indent="0">
                <a:lnSpc>
                  <a:spcPct val="95000"/>
                </a:lnSpc>
                <a:spcBef>
                  <a:spcPts val="600"/>
                </a:spcBef>
                <a:tabLst>
                  <a:tab pos="1141413" algn="l"/>
                </a:tabLst>
              </a:pPr>
              <a:r>
                <a:rPr lang="nl-NL" altLang="en-US" sz="1100" b="1" spc="-10" baseline="0" noProof="0" dirty="0">
                  <a:solidFill>
                    <a:schemeClr val="tx1"/>
                  </a:solidFill>
                  <a:latin typeface="+mn-lt"/>
                </a:rPr>
                <a:t>Kop, </a:t>
              </a:r>
              <a:r>
                <a:rPr lang="nl-NL" altLang="en-US" sz="1100" b="1" spc="-10" baseline="0" noProof="0" dirty="0" err="1">
                  <a:solidFill>
                    <a:schemeClr val="tx1"/>
                  </a:solidFill>
                  <a:latin typeface="+mn-lt"/>
                </a:rPr>
                <a:t>subkop</a:t>
              </a:r>
              <a:r>
                <a:rPr lang="nl-NL" altLang="en-US" sz="1100" b="1" spc="-10" baseline="0" noProof="0" dirty="0">
                  <a:solidFill>
                    <a:schemeClr val="tx1"/>
                  </a:solidFill>
                  <a:latin typeface="+mn-lt"/>
                </a:rPr>
                <a:t> of </a:t>
              </a:r>
              <a:br>
                <a:rPr lang="nl-NL" altLang="en-US" sz="1100" b="1" spc="-10" baseline="0" noProof="0" dirty="0">
                  <a:solidFill>
                    <a:schemeClr val="tx1"/>
                  </a:solidFill>
                  <a:latin typeface="+mn-lt"/>
                </a:rPr>
              </a:br>
              <a:r>
                <a:rPr lang="nl-NL" altLang="en-US" sz="1100" b="1" spc="-10" baseline="0" noProof="0" dirty="0" err="1">
                  <a:solidFill>
                    <a:schemeClr val="tx1"/>
                  </a:solidFill>
                  <a:latin typeface="+mn-lt"/>
                </a:rPr>
                <a:t>bullets</a:t>
              </a:r>
              <a:r>
                <a:rPr lang="nl-NL" altLang="en-US" sz="1100" b="1" spc="-10" baseline="0" noProof="0" dirty="0">
                  <a:solidFill>
                    <a:schemeClr val="tx1"/>
                  </a:solidFill>
                  <a:latin typeface="+mn-lt"/>
                </a:rPr>
                <a:t> aanmaken</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lang="nl-NL" altLang="en-US" sz="1000" spc="-10" baseline="0" noProof="0" dirty="0">
                  <a:solidFill>
                    <a:schemeClr val="tx1"/>
                  </a:solidFill>
                  <a:latin typeface="+mn-lt"/>
                </a:rPr>
                <a:t>Via ‘</a:t>
              </a: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Start’ &gt; ‘Alinea’ kun je van tekst een kop, </a:t>
              </a:r>
              <a:r>
                <a:rPr kumimoji="0" lang="nl-NL" altLang="en-US" sz="1000" b="0" i="0" u="none" strike="noStrike" kern="1200" cap="none" spc="-10" normalizeH="0" baseline="0" noProof="0" dirty="0" err="1">
                  <a:ln>
                    <a:noFill/>
                  </a:ln>
                  <a:solidFill>
                    <a:schemeClr val="tx1"/>
                  </a:solidFill>
                  <a:effectLst/>
                  <a:uLnTx/>
                  <a:uFillTx/>
                  <a:latin typeface="Open Sans"/>
                  <a:ea typeface="+mn-ea"/>
                  <a:cs typeface="+mn-cs"/>
                </a:rPr>
                <a:t>subkop</a:t>
              </a: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 of </a:t>
              </a:r>
              <a:r>
                <a:rPr kumimoji="0" lang="nl-NL" altLang="en-US" sz="1000" b="0" i="0" u="none" strike="noStrike" kern="1200" cap="none" spc="-10" normalizeH="0" baseline="0" noProof="0" dirty="0" err="1">
                  <a:ln>
                    <a:noFill/>
                  </a:ln>
                  <a:solidFill>
                    <a:schemeClr val="tx1"/>
                  </a:solidFill>
                  <a:effectLst/>
                  <a:uLnTx/>
                  <a:uFillTx/>
                  <a:latin typeface="Open Sans"/>
                  <a:ea typeface="+mn-ea"/>
                  <a:cs typeface="+mn-cs"/>
                </a:rPr>
                <a:t>bullets</a:t>
              </a: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 maken in de juiste huisstijl</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Ga voor de tekst staan die je wilt aanpassen</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Met het pijltje naar links, verlaag je het niveau. Met het pijltje naar </a:t>
              </a:r>
              <a:r>
                <a:rPr lang="nl-NL" altLang="en-US" sz="1000" spc="-10" baseline="0" noProof="0" dirty="0">
                  <a:solidFill>
                    <a:schemeClr val="tx1"/>
                  </a:solidFill>
                  <a:latin typeface="+mn-lt"/>
                </a:rPr>
                <a:t>rechts, verhoog je het niveau</a:t>
              </a:r>
            </a:p>
          </p:txBody>
        </p:sp>
        <p:grpSp>
          <p:nvGrpSpPr>
            <p:cNvPr id="76" name="Group 22">
              <a:extLst>
                <a:ext uri="{FF2B5EF4-FFF2-40B4-BE49-F238E27FC236}">
                  <a16:creationId xmlns:a16="http://schemas.microsoft.com/office/drawing/2014/main" id="{8DA47A5C-3A58-42E5-BFC2-A9BFA0018CF4}"/>
                </a:ext>
              </a:extLst>
            </p:cNvPr>
            <p:cNvGrpSpPr/>
            <p:nvPr userDrawn="1"/>
          </p:nvGrpSpPr>
          <p:grpSpPr>
            <a:xfrm>
              <a:off x="-2318863" y="1050055"/>
              <a:ext cx="2044800" cy="534731"/>
              <a:chOff x="-2108199" y="3333735"/>
              <a:chExt cx="2314576" cy="605280"/>
            </a:xfrm>
          </p:grpSpPr>
          <p:grpSp>
            <p:nvGrpSpPr>
              <p:cNvPr id="77" name="Group 9">
                <a:extLst>
                  <a:ext uri="{FF2B5EF4-FFF2-40B4-BE49-F238E27FC236}">
                    <a16:creationId xmlns:a16="http://schemas.microsoft.com/office/drawing/2014/main" id="{70D8092D-C31E-4F3A-8FFA-C927A8E82CE3}"/>
                  </a:ext>
                </a:extLst>
              </p:cNvPr>
              <p:cNvGrpSpPr/>
              <p:nvPr userDrawn="1"/>
            </p:nvGrpSpPr>
            <p:grpSpPr>
              <a:xfrm>
                <a:off x="-2108199" y="3333735"/>
                <a:ext cx="2314576" cy="605280"/>
                <a:chOff x="-1062434" y="2679700"/>
                <a:chExt cx="2314576" cy="605280"/>
              </a:xfrm>
            </p:grpSpPr>
            <p:pic>
              <p:nvPicPr>
                <p:cNvPr id="79" name="Picture 5">
                  <a:extLst>
                    <a:ext uri="{FF2B5EF4-FFF2-40B4-BE49-F238E27FC236}">
                      <a16:creationId xmlns:a16="http://schemas.microsoft.com/office/drawing/2014/main" id="{2234A63B-6ADE-44CF-A23E-2B625B726376}"/>
                    </a:ext>
                  </a:extLst>
                </p:cNvPr>
                <p:cNvPicPr>
                  <a:picLocks noChangeAspect="1"/>
                </p:cNvPicPr>
                <p:nvPr userDrawn="1"/>
              </p:nvPicPr>
              <p:blipFill rotWithShape="1">
                <a:blip r:embed="rId7"/>
                <a:srcRect l="29631" t="6122" r="51385" b="84783"/>
                <a:stretch/>
              </p:blipFill>
              <p:spPr>
                <a:xfrm>
                  <a:off x="-1062434" y="2679700"/>
                  <a:ext cx="2314576" cy="605280"/>
                </a:xfrm>
                <a:prstGeom prst="rect">
                  <a:avLst/>
                </a:prstGeom>
                <a:noFill/>
                <a:ln>
                  <a:noFill/>
                </a:ln>
                <a:effectLst>
                  <a:outerShdw blurRad="63500" sx="102000" sy="102000" algn="ctr" rotWithShape="0">
                    <a:prstClr val="black">
                      <a:alpha val="40000"/>
                    </a:prstClr>
                  </a:outerShdw>
                </a:effectLst>
              </p:spPr>
            </p:pic>
            <p:sp>
              <p:nvSpPr>
                <p:cNvPr id="80" name="Rectangle 21">
                  <a:extLst>
                    <a:ext uri="{FF2B5EF4-FFF2-40B4-BE49-F238E27FC236}">
                      <a16:creationId xmlns:a16="http://schemas.microsoft.com/office/drawing/2014/main" id="{F29B8838-86D6-453B-A10A-0BC547095009}"/>
                    </a:ext>
                  </a:extLst>
                </p:cNvPr>
                <p:cNvSpPr/>
                <p:nvPr userDrawn="1"/>
              </p:nvSpPr>
              <p:spPr bwMode="gray">
                <a:xfrm>
                  <a:off x="-518929" y="2752725"/>
                  <a:ext cx="305212" cy="140494"/>
                </a:xfrm>
                <a:prstGeom prst="rect">
                  <a:avLst/>
                </a:prstGeom>
                <a:solidFill>
                  <a:srgbClr val="92D050">
                    <a:alpha val="30000"/>
                  </a:srgbClr>
                </a:solidFill>
                <a:ln w="63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sp>
            <p:nvSpPr>
              <p:cNvPr id="78" name="Graphic 19" descr="Close with solid fill">
                <a:extLst>
                  <a:ext uri="{FF2B5EF4-FFF2-40B4-BE49-F238E27FC236}">
                    <a16:creationId xmlns:a16="http://schemas.microsoft.com/office/drawing/2014/main" id="{B592E08A-AA7A-4847-A3F6-F74F38A91CDB}"/>
                  </a:ext>
                </a:extLst>
              </p:cNvPr>
              <p:cNvSpPr/>
              <p:nvPr userDrawn="1"/>
            </p:nvSpPr>
            <p:spPr>
              <a:xfrm>
                <a:off x="-2079108" y="3406854"/>
                <a:ext cx="140400" cy="140400"/>
              </a:xfrm>
              <a:custGeom>
                <a:avLst/>
                <a:gdLst>
                  <a:gd name="connsiteX0" fmla="*/ 674370 w 674370"/>
                  <a:gd name="connsiteY0" fmla="*/ 80963 h 674370"/>
                  <a:gd name="connsiteX1" fmla="*/ 593408 w 674370"/>
                  <a:gd name="connsiteY1" fmla="*/ 0 h 674370"/>
                  <a:gd name="connsiteX2" fmla="*/ 337185 w 674370"/>
                  <a:gd name="connsiteY2" fmla="*/ 256223 h 674370"/>
                  <a:gd name="connsiteX3" fmla="*/ 80963 w 674370"/>
                  <a:gd name="connsiteY3" fmla="*/ 0 h 674370"/>
                  <a:gd name="connsiteX4" fmla="*/ 0 w 674370"/>
                  <a:gd name="connsiteY4" fmla="*/ 80963 h 674370"/>
                  <a:gd name="connsiteX5" fmla="*/ 256223 w 674370"/>
                  <a:gd name="connsiteY5" fmla="*/ 337185 h 674370"/>
                  <a:gd name="connsiteX6" fmla="*/ 0 w 674370"/>
                  <a:gd name="connsiteY6" fmla="*/ 593408 h 674370"/>
                  <a:gd name="connsiteX7" fmla="*/ 80963 w 674370"/>
                  <a:gd name="connsiteY7" fmla="*/ 674370 h 674370"/>
                  <a:gd name="connsiteX8" fmla="*/ 337185 w 674370"/>
                  <a:gd name="connsiteY8" fmla="*/ 418148 h 674370"/>
                  <a:gd name="connsiteX9" fmla="*/ 593408 w 674370"/>
                  <a:gd name="connsiteY9" fmla="*/ 674370 h 674370"/>
                  <a:gd name="connsiteX10" fmla="*/ 674370 w 674370"/>
                  <a:gd name="connsiteY10" fmla="*/ 593408 h 674370"/>
                  <a:gd name="connsiteX11" fmla="*/ 418148 w 674370"/>
                  <a:gd name="connsiteY11" fmla="*/ 337185 h 6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674370">
                    <a:moveTo>
                      <a:pt x="674370" y="80963"/>
                    </a:moveTo>
                    <a:lnTo>
                      <a:pt x="593408" y="0"/>
                    </a:lnTo>
                    <a:lnTo>
                      <a:pt x="337185" y="256223"/>
                    </a:lnTo>
                    <a:lnTo>
                      <a:pt x="80963" y="0"/>
                    </a:lnTo>
                    <a:lnTo>
                      <a:pt x="0" y="80963"/>
                    </a:lnTo>
                    <a:lnTo>
                      <a:pt x="256223" y="337185"/>
                    </a:lnTo>
                    <a:lnTo>
                      <a:pt x="0" y="593408"/>
                    </a:lnTo>
                    <a:lnTo>
                      <a:pt x="80963" y="674370"/>
                    </a:lnTo>
                    <a:lnTo>
                      <a:pt x="337185" y="418148"/>
                    </a:lnTo>
                    <a:lnTo>
                      <a:pt x="593408" y="674370"/>
                    </a:lnTo>
                    <a:lnTo>
                      <a:pt x="674370" y="593408"/>
                    </a:lnTo>
                    <a:lnTo>
                      <a:pt x="418148" y="337185"/>
                    </a:lnTo>
                    <a:close/>
                  </a:path>
                </a:pathLst>
              </a:custGeom>
              <a:solidFill>
                <a:srgbClr val="FF0000">
                  <a:alpha val="30000"/>
                </a:srgbClr>
              </a:solidFill>
              <a:ln w="6350" cap="flat">
                <a:solidFill>
                  <a:srgbClr val="FF0000"/>
                </a:solidFill>
                <a:prstDash val="solid"/>
                <a:miter/>
              </a:ln>
            </p:spPr>
            <p:txBody>
              <a:bodyPr rtlCol="0" anchor="ctr"/>
              <a:lstStyle/>
              <a:p>
                <a:endParaRPr lang="nl-NL" dirty="0">
                  <a:solidFill>
                    <a:schemeClr val="tx1"/>
                  </a:solidFill>
                </a:endParaRPr>
              </a:p>
            </p:txBody>
          </p:sp>
        </p:grpSp>
      </p:grpSp>
    </p:spTree>
    <p:extLst>
      <p:ext uri="{BB962C8B-B14F-4D97-AF65-F5344CB8AC3E}">
        <p14:creationId xmlns:p14="http://schemas.microsoft.com/office/powerpoint/2010/main" val="22308841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fbeelding paginagroo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F2F1183-AB88-4675-82A9-EDDF231CF3F3}"/>
              </a:ext>
            </a:extLst>
          </p:cNvPr>
          <p:cNvSpPr/>
          <p:nvPr userDrawn="1"/>
        </p:nvSpPr>
        <p:spPr>
          <a:xfrm>
            <a:off x="0" y="0"/>
            <a:ext cx="9144000" cy="54943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Picture Placeholder 41">
            <a:extLst>
              <a:ext uri="{FF2B5EF4-FFF2-40B4-BE49-F238E27FC236}">
                <a16:creationId xmlns:a16="http://schemas.microsoft.com/office/drawing/2014/main" id="{7627E149-EDF5-4926-B5CB-9EC49651D605}"/>
              </a:ext>
            </a:extLst>
          </p:cNvPr>
          <p:cNvSpPr>
            <a:spLocks noGrp="1"/>
          </p:cNvSpPr>
          <p:nvPr>
            <p:ph type="pic" sz="quarter" idx="12" hasCustomPrompt="1"/>
          </p:nvPr>
        </p:nvSpPr>
        <p:spPr>
          <a:xfrm>
            <a:off x="447678" y="-10955"/>
            <a:ext cx="8696322" cy="5505323"/>
          </a:xfrm>
          <a:custGeom>
            <a:avLst/>
            <a:gdLst>
              <a:gd name="connsiteX0" fmla="*/ 0 w 8696322"/>
              <a:gd name="connsiteY0" fmla="*/ 0 h 5505323"/>
              <a:gd name="connsiteX1" fmla="*/ 8696322 w 8696322"/>
              <a:gd name="connsiteY1" fmla="*/ 0 h 5505323"/>
              <a:gd name="connsiteX2" fmla="*/ 8696322 w 8696322"/>
              <a:gd name="connsiteY2" fmla="*/ 5505323 h 5505323"/>
              <a:gd name="connsiteX3" fmla="*/ 413081 w 8696322"/>
              <a:gd name="connsiteY3" fmla="*/ 5505323 h 5505323"/>
              <a:gd name="connsiteX4" fmla="*/ 0 w 8696322"/>
              <a:gd name="connsiteY4" fmla="*/ 5092242 h 5505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6322" h="5505323">
                <a:moveTo>
                  <a:pt x="0" y="0"/>
                </a:moveTo>
                <a:lnTo>
                  <a:pt x="8696322" y="0"/>
                </a:lnTo>
                <a:lnTo>
                  <a:pt x="8696322" y="5505323"/>
                </a:lnTo>
                <a:lnTo>
                  <a:pt x="413081" y="5505323"/>
                </a:lnTo>
                <a:cubicBezTo>
                  <a:pt x="184943" y="5505323"/>
                  <a:pt x="0" y="5320380"/>
                  <a:pt x="0" y="5092242"/>
                </a:cubicBezTo>
                <a:close/>
              </a:path>
            </a:pathLst>
          </a:custGeom>
          <a:solidFill>
            <a:srgbClr val="EAEAEA"/>
          </a:solidFill>
        </p:spPr>
        <p:txBody>
          <a:bodyPr wrap="square" tIns="0" anchor="ctr" anchorCtr="1">
            <a:noAutofit/>
          </a:bodyPr>
          <a:lstStyle>
            <a:lvl1pPr algn="l">
              <a:spcBef>
                <a:spcPts val="0"/>
              </a:spcBef>
              <a:defRPr sz="900">
                <a:solidFill>
                  <a:schemeClr val="tx1"/>
                </a:solidFill>
              </a:defRPr>
            </a:lvl1pPr>
          </a:lstStyle>
          <a:p>
            <a:r>
              <a:rPr lang="en-US" noProof="0" dirty="0"/>
              <a:t>Click on icon  </a:t>
            </a:r>
            <a:br>
              <a:rPr lang="en-US" noProof="0" dirty="0"/>
            </a:br>
            <a:r>
              <a:rPr lang="en-US" noProof="0" dirty="0"/>
              <a:t>to add picture</a:t>
            </a:r>
          </a:p>
        </p:txBody>
      </p:sp>
      <p:sp>
        <p:nvSpPr>
          <p:cNvPr id="14" name="Text Placeholder 12">
            <a:extLst>
              <a:ext uri="{FF2B5EF4-FFF2-40B4-BE49-F238E27FC236}">
                <a16:creationId xmlns:a16="http://schemas.microsoft.com/office/drawing/2014/main" id="{2078A510-ED0A-4185-89DF-37CC3AF31C91}"/>
              </a:ext>
            </a:extLst>
          </p:cNvPr>
          <p:cNvSpPr>
            <a:spLocks noGrp="1"/>
          </p:cNvSpPr>
          <p:nvPr>
            <p:ph type="body" sz="quarter" idx="11" hasCustomPrompt="1"/>
          </p:nvPr>
        </p:nvSpPr>
        <p:spPr>
          <a:xfrm>
            <a:off x="876566" y="5628506"/>
            <a:ext cx="7822142" cy="172219"/>
          </a:xfrm>
        </p:spPr>
        <p:txBody>
          <a:bodyPr tIns="0">
            <a:noAutofit/>
          </a:bodyPr>
          <a:lstStyle>
            <a:lvl1pPr>
              <a:lnSpc>
                <a:spcPct val="90000"/>
              </a:lnSpc>
              <a:spcBef>
                <a:spcPts val="0"/>
              </a:spcBef>
              <a:spcAft>
                <a:spcPts val="0"/>
              </a:spcAft>
              <a:defRPr sz="1050" b="0">
                <a:solidFill>
                  <a:schemeClr val="tx1"/>
                </a:solidFill>
              </a:defRPr>
            </a:lvl1pPr>
            <a:lvl2pPr>
              <a:lnSpc>
                <a:spcPts val="1425"/>
              </a:lnSpc>
              <a:spcBef>
                <a:spcPts val="0"/>
              </a:spcBef>
              <a:buNone/>
              <a:defRPr sz="1200">
                <a:solidFill>
                  <a:schemeClr val="accent3"/>
                </a:solidFill>
              </a:defRPr>
            </a:lvl2pPr>
            <a:lvl3pPr marL="135728" indent="-135728">
              <a:lnSpc>
                <a:spcPts val="1425"/>
              </a:lnSpc>
              <a:spcBef>
                <a:spcPts val="0"/>
              </a:spcBef>
              <a:buNone/>
              <a:defRPr sz="1200"/>
            </a:lvl3pPr>
            <a:lvl4pPr marL="135728" indent="-135728">
              <a:lnSpc>
                <a:spcPts val="1425"/>
              </a:lnSpc>
              <a:spcBef>
                <a:spcPts val="0"/>
              </a:spcBef>
              <a:defRPr sz="1200"/>
            </a:lvl4pPr>
            <a:lvl5pPr>
              <a:lnSpc>
                <a:spcPts val="1125"/>
              </a:lnSpc>
              <a:defRPr sz="1200"/>
            </a:lvl5pPr>
          </a:lstStyle>
          <a:p>
            <a:pPr lvl="0"/>
            <a:r>
              <a:rPr lang="en-US" noProof="0" dirty="0"/>
              <a:t>Click to add caption</a:t>
            </a:r>
          </a:p>
        </p:txBody>
      </p:sp>
      <p:sp>
        <p:nvSpPr>
          <p:cNvPr id="4" name="Slide Number Placeholder 3">
            <a:extLst>
              <a:ext uri="{FF2B5EF4-FFF2-40B4-BE49-F238E27FC236}">
                <a16:creationId xmlns:a16="http://schemas.microsoft.com/office/drawing/2014/main" id="{A0D78B53-F86F-4949-A248-2228F7AB6F5C}"/>
              </a:ext>
            </a:extLst>
          </p:cNvPr>
          <p:cNvSpPr>
            <a:spLocks noGrp="1"/>
          </p:cNvSpPr>
          <p:nvPr>
            <p:ph type="sldNum" sz="quarter" idx="13"/>
          </p:nvPr>
        </p:nvSpPr>
        <p:spPr/>
        <p:txBody>
          <a:bodyPr/>
          <a:lstStyle/>
          <a:p>
            <a:fld id="{5A195573-6125-40C3-AA0C-3AC6CFB9F86B}" type="slidenum">
              <a:rPr lang="en-US" smtClean="0"/>
              <a:pPr/>
              <a:t>‹nr.›</a:t>
            </a:fld>
            <a:endParaRPr lang="en-US" dirty="0"/>
          </a:p>
        </p:txBody>
      </p:sp>
      <p:sp>
        <p:nvSpPr>
          <p:cNvPr id="22" name="Rectangle 106">
            <a:extLst>
              <a:ext uri="{FF2B5EF4-FFF2-40B4-BE49-F238E27FC236}">
                <a16:creationId xmlns:a16="http://schemas.microsoft.com/office/drawing/2014/main" id="{9AD8CF36-96A7-47CE-9BFC-3C84DC120EF9}"/>
              </a:ext>
            </a:extLst>
          </p:cNvPr>
          <p:cNvSpPr>
            <a:spLocks noChangeArrowheads="1"/>
          </p:cNvSpPr>
          <p:nvPr userDrawn="1"/>
        </p:nvSpPr>
        <p:spPr bwMode="gray">
          <a:xfrm>
            <a:off x="-2430152" y="4"/>
            <a:ext cx="2329217" cy="996925"/>
          </a:xfrm>
          <a:prstGeom prst="rect">
            <a:avLst/>
          </a:prstGeom>
          <a:solidFill>
            <a:schemeClr val="bg1">
              <a:lumMod val="95000"/>
            </a:schemeClr>
          </a:solidFill>
          <a:ln>
            <a:noFill/>
          </a:ln>
          <a:effectLst/>
        </p:spPr>
        <p:txBody>
          <a:bodyPr wrap="square" lIns="108000" tIns="108000" rIns="108000" bIns="135000" anchor="t">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8" normalizeH="0" baseline="0" noProof="0" dirty="0" err="1">
                <a:ln>
                  <a:noFill/>
                </a:ln>
                <a:solidFill>
                  <a:schemeClr val="tx1"/>
                </a:solidFill>
                <a:effectLst/>
                <a:uLnTx/>
                <a:uFillTx/>
                <a:latin typeface="Open Sans"/>
                <a:ea typeface="+mn-ea"/>
                <a:cs typeface="+mn-cs"/>
              </a:rPr>
              <a:t>Add</a:t>
            </a: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 </a:t>
            </a:r>
            <a:r>
              <a:rPr kumimoji="0" lang="nl-NL" altLang="en-US" sz="825" b="1" i="0" u="none" strike="noStrike" kern="1200" cap="none" spc="-8" normalizeH="0" baseline="0" noProof="0" dirty="0" err="1">
                <a:ln>
                  <a:noFill/>
                </a:ln>
                <a:solidFill>
                  <a:schemeClr val="tx1"/>
                </a:solidFill>
                <a:effectLst/>
                <a:uLnTx/>
                <a:uFillTx/>
                <a:latin typeface="Open Sans"/>
                <a:ea typeface="+mn-ea"/>
                <a:cs typeface="+mn-cs"/>
              </a:rPr>
              <a:t>an</a:t>
            </a: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 image</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Click on the icon in the center of the image area</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Select an image. Note: Use a landscape image</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Click ‘Insert’ and the image will be placed</a:t>
            </a:r>
          </a:p>
        </p:txBody>
      </p:sp>
      <p:grpSp>
        <p:nvGrpSpPr>
          <p:cNvPr id="23" name="Groep 24">
            <a:extLst>
              <a:ext uri="{FF2B5EF4-FFF2-40B4-BE49-F238E27FC236}">
                <a16:creationId xmlns:a16="http://schemas.microsoft.com/office/drawing/2014/main" id="{B4BFD4A4-A375-4FDB-B84A-7DC36DA149F8}"/>
              </a:ext>
            </a:extLst>
          </p:cNvPr>
          <p:cNvGrpSpPr/>
          <p:nvPr userDrawn="1"/>
        </p:nvGrpSpPr>
        <p:grpSpPr>
          <a:xfrm>
            <a:off x="9247577" y="1"/>
            <a:ext cx="2329217" cy="5718810"/>
            <a:chOff x="12326583" y="1"/>
            <a:chExt cx="2329217" cy="5718810"/>
          </a:xfrm>
        </p:grpSpPr>
        <p:sp>
          <p:nvSpPr>
            <p:cNvPr id="24" name="Rectangle 106">
              <a:extLst>
                <a:ext uri="{FF2B5EF4-FFF2-40B4-BE49-F238E27FC236}">
                  <a16:creationId xmlns:a16="http://schemas.microsoft.com/office/drawing/2014/main" id="{A6663EF9-9A66-4D7E-B08E-09D71621504A}"/>
                </a:ext>
              </a:extLst>
            </p:cNvPr>
            <p:cNvSpPr>
              <a:spLocks noChangeArrowheads="1"/>
            </p:cNvSpPr>
            <p:nvPr userDrawn="1"/>
          </p:nvSpPr>
          <p:spPr bwMode="gray">
            <a:xfrm>
              <a:off x="12326583" y="1"/>
              <a:ext cx="2329217" cy="5718810"/>
            </a:xfrm>
            <a:prstGeom prst="rect">
              <a:avLst/>
            </a:prstGeom>
            <a:solidFill>
              <a:schemeClr val="bg1">
                <a:lumMod val="95000"/>
              </a:schemeClr>
            </a:solidFill>
            <a:ln>
              <a:noFill/>
            </a:ln>
            <a:effectLst/>
          </p:spPr>
          <p:txBody>
            <a:bodyPr wrap="square" lIns="144000" tIns="144000" rIns="144000" bIns="180000" anchor="t">
              <a:noAutofit/>
            </a:bodyPr>
            <a:lstStyle/>
            <a:p>
              <a:pPr marL="0" marR="0" lvl="0" indent="0" algn="l" defTabSz="914400" rtl="0" eaLnBrk="1" fontAlgn="auto" latinLnBrk="0" hangingPunct="1">
                <a:lnSpc>
                  <a:spcPct val="95000"/>
                </a:lnSpc>
                <a:spcBef>
                  <a:spcPts val="600"/>
                </a:spcBef>
                <a:spcAft>
                  <a:spcPts val="0"/>
                </a:spcAft>
                <a:buClrTx/>
                <a:buSzTx/>
                <a:buFontTx/>
                <a:buNone/>
                <a:tabLst>
                  <a:tab pos="1141413" algn="l"/>
                </a:tabLst>
                <a:defRPr/>
              </a:pPr>
              <a:r>
                <a:rPr kumimoji="0" lang="nl-NL" altLang="en-US" sz="1100" b="1" i="0" u="none" strike="noStrike" kern="1200" cap="none" spc="-10" normalizeH="0" baseline="0" noProof="0" dirty="0" err="1">
                  <a:ln>
                    <a:noFill/>
                  </a:ln>
                  <a:solidFill>
                    <a:schemeClr val="tx1"/>
                  </a:solidFill>
                  <a:effectLst/>
                  <a:uLnTx/>
                  <a:uFillTx/>
                  <a:latin typeface="Open Sans"/>
                  <a:ea typeface="+mn-ea"/>
                  <a:cs typeface="+mn-cs"/>
                </a:rPr>
                <a:t>Crop</a:t>
              </a:r>
              <a:r>
                <a:rPr kumimoji="0" lang="nl-NL" altLang="en-US" sz="1100" b="1" i="0" u="none" strike="noStrike" kern="1200" cap="none" spc="-10" normalizeH="0" baseline="0" noProof="0" dirty="0">
                  <a:ln>
                    <a:noFill/>
                  </a:ln>
                  <a:solidFill>
                    <a:schemeClr val="tx1"/>
                  </a:solidFill>
                  <a:effectLst/>
                  <a:uLnTx/>
                  <a:uFillTx/>
                  <a:latin typeface="Open Sans"/>
                  <a:ea typeface="+mn-ea"/>
                  <a:cs typeface="+mn-cs"/>
                </a:rPr>
                <a:t> </a:t>
              </a:r>
              <a:r>
                <a:rPr kumimoji="0" lang="nl-NL" altLang="en-US" sz="1100" b="1" i="0" u="none" strike="noStrike" kern="1200" cap="none" spc="-10" normalizeH="0" baseline="0" noProof="0" dirty="0" err="1">
                  <a:ln>
                    <a:noFill/>
                  </a:ln>
                  <a:solidFill>
                    <a:schemeClr val="tx1"/>
                  </a:solidFill>
                  <a:effectLst/>
                  <a:uLnTx/>
                  <a:uFillTx/>
                  <a:latin typeface="Open Sans"/>
                  <a:ea typeface="+mn-ea"/>
                  <a:cs typeface="+mn-cs"/>
                </a:rPr>
                <a:t>an</a:t>
              </a:r>
              <a:r>
                <a:rPr kumimoji="0" lang="nl-NL" altLang="en-US" sz="1100" b="1" i="0" u="none" strike="noStrike" kern="1200" cap="none" spc="-10" normalizeH="0" baseline="0" noProof="0" dirty="0">
                  <a:ln>
                    <a:noFill/>
                  </a:ln>
                  <a:solidFill>
                    <a:schemeClr val="tx1"/>
                  </a:solidFill>
                  <a:effectLst/>
                  <a:uLnTx/>
                  <a:uFillTx/>
                  <a:latin typeface="Open Sans"/>
                  <a:ea typeface="+mn-ea"/>
                  <a:cs typeface="+mn-cs"/>
                </a:rPr>
                <a:t> image</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Click on the placed image and then select the tab ‘Image Format’</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Click on the ‘Crop’ button </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You can now fit the image in </a:t>
              </a:r>
              <a:b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b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two ways:</a:t>
              </a: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Drag the photo in such a way that the part that should be visible in the image plane is correct</a:t>
              </a: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With the white dots you can make the image larger or smaller in such a way that the part that should be visible in the image plane is correct</a:t>
              </a:r>
            </a:p>
          </p:txBody>
        </p:sp>
        <p:grpSp>
          <p:nvGrpSpPr>
            <p:cNvPr id="25" name="Groep 26">
              <a:extLst>
                <a:ext uri="{FF2B5EF4-FFF2-40B4-BE49-F238E27FC236}">
                  <a16:creationId xmlns:a16="http://schemas.microsoft.com/office/drawing/2014/main" id="{34B2A788-BDD1-4358-8501-CD96C4E9B597}"/>
                </a:ext>
              </a:extLst>
            </p:cNvPr>
            <p:cNvGrpSpPr>
              <a:grpSpLocks noChangeAspect="1"/>
            </p:cNvGrpSpPr>
            <p:nvPr userDrawn="1"/>
          </p:nvGrpSpPr>
          <p:grpSpPr>
            <a:xfrm>
              <a:off x="12616299" y="4739224"/>
              <a:ext cx="1766851" cy="793244"/>
              <a:chOff x="2766083" y="6357983"/>
              <a:chExt cx="1485890" cy="667104"/>
            </a:xfrm>
          </p:grpSpPr>
          <p:pic>
            <p:nvPicPr>
              <p:cNvPr id="39" name="Picture 15">
                <a:extLst>
                  <a:ext uri="{FF2B5EF4-FFF2-40B4-BE49-F238E27FC236}">
                    <a16:creationId xmlns:a16="http://schemas.microsoft.com/office/drawing/2014/main" id="{1DCEC120-FAE9-42A6-A567-48B77A57BC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gray">
              <a:xfrm>
                <a:off x="3332816" y="6454073"/>
                <a:ext cx="352425" cy="352425"/>
              </a:xfrm>
              <a:prstGeom prst="rect">
                <a:avLst/>
              </a:prstGeom>
            </p:spPr>
          </p:pic>
          <p:pic>
            <p:nvPicPr>
              <p:cNvPr id="40" name="Picture 18">
                <a:extLst>
                  <a:ext uri="{FF2B5EF4-FFF2-40B4-BE49-F238E27FC236}">
                    <a16:creationId xmlns:a16="http://schemas.microsoft.com/office/drawing/2014/main" id="{46F8E14F-4C14-4211-885E-A6337A6490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2766083" y="6454074"/>
                <a:ext cx="352425" cy="352425"/>
              </a:xfrm>
              <a:prstGeom prst="rect">
                <a:avLst/>
              </a:prstGeom>
            </p:spPr>
          </p:pic>
          <p:pic>
            <p:nvPicPr>
              <p:cNvPr id="41" name="Picture 19">
                <a:extLst>
                  <a:ext uri="{FF2B5EF4-FFF2-40B4-BE49-F238E27FC236}">
                    <a16:creationId xmlns:a16="http://schemas.microsoft.com/office/drawing/2014/main" id="{815FE5D9-16A9-47F7-A63A-FAA01DE23A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3899548" y="6454074"/>
                <a:ext cx="352425" cy="352425"/>
              </a:xfrm>
              <a:prstGeom prst="rect">
                <a:avLst/>
              </a:prstGeom>
            </p:spPr>
          </p:pic>
          <p:cxnSp>
            <p:nvCxnSpPr>
              <p:cNvPr id="43" name="Straight Arrow Connector 23">
                <a:extLst>
                  <a:ext uri="{FF2B5EF4-FFF2-40B4-BE49-F238E27FC236}">
                    <a16:creationId xmlns:a16="http://schemas.microsoft.com/office/drawing/2014/main" id="{78FFAE45-E38F-4BE0-A116-730D6BDC27A7}"/>
                  </a:ext>
                </a:extLst>
              </p:cNvPr>
              <p:cNvCxnSpPr/>
              <p:nvPr/>
            </p:nvCxnSpPr>
            <p:spPr bwMode="gray">
              <a:xfrm flipV="1">
                <a:off x="2942296" y="6845087"/>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Connector 24">
                <a:extLst>
                  <a:ext uri="{FF2B5EF4-FFF2-40B4-BE49-F238E27FC236}">
                    <a16:creationId xmlns:a16="http://schemas.microsoft.com/office/drawing/2014/main" id="{12D8D96D-D250-46D0-9178-704516DB774A}"/>
                  </a:ext>
                </a:extLst>
              </p:cNvPr>
              <p:cNvCxnSpPr>
                <a:stCxn id="39" idx="0"/>
                <a:endCxn id="39" idx="2"/>
              </p:cNvCxnSpPr>
              <p:nvPr/>
            </p:nvCxnSpPr>
            <p:spPr bwMode="gray">
              <a:xfrm rot="2700000">
                <a:off x="3509030" y="6357985"/>
                <a:ext cx="0" cy="54460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Straight Connector 26">
                <a:extLst>
                  <a:ext uri="{FF2B5EF4-FFF2-40B4-BE49-F238E27FC236}">
                    <a16:creationId xmlns:a16="http://schemas.microsoft.com/office/drawing/2014/main" id="{64E6178E-F071-4802-BD11-4FA4EFD1FC92}"/>
                  </a:ext>
                </a:extLst>
              </p:cNvPr>
              <p:cNvCxnSpPr>
                <a:stCxn id="39" idx="3"/>
                <a:endCxn id="39" idx="1"/>
              </p:cNvCxnSpPr>
              <p:nvPr/>
            </p:nvCxnSpPr>
            <p:spPr bwMode="gray">
              <a:xfrm rot="2700000" flipH="1">
                <a:off x="3236724" y="6630287"/>
                <a:ext cx="54460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Straight Arrow Connector 27">
                <a:extLst>
                  <a:ext uri="{FF2B5EF4-FFF2-40B4-BE49-F238E27FC236}">
                    <a16:creationId xmlns:a16="http://schemas.microsoft.com/office/drawing/2014/main" id="{AD5CAE30-2058-4328-9DA7-751AE1D4CA66}"/>
                  </a:ext>
                </a:extLst>
              </p:cNvPr>
              <p:cNvCxnSpPr/>
              <p:nvPr/>
            </p:nvCxnSpPr>
            <p:spPr bwMode="gray">
              <a:xfrm flipV="1">
                <a:off x="4123386" y="6845087"/>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Oval 28">
                <a:extLst>
                  <a:ext uri="{FF2B5EF4-FFF2-40B4-BE49-F238E27FC236}">
                    <a16:creationId xmlns:a16="http://schemas.microsoft.com/office/drawing/2014/main" id="{DFFE8862-497B-4752-A2A4-359D379E136A}"/>
                  </a:ext>
                </a:extLst>
              </p:cNvPr>
              <p:cNvSpPr/>
              <p:nvPr/>
            </p:nvSpPr>
            <p:spPr bwMode="gray">
              <a:xfrm>
                <a:off x="4018611" y="6573137"/>
                <a:ext cx="233362" cy="233362"/>
              </a:xfrm>
              <a:prstGeom prst="ellipse">
                <a:avLst/>
              </a:prstGeom>
              <a:solidFill>
                <a:srgbClr val="FFFFFF">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grpSp>
          <p:nvGrpSpPr>
            <p:cNvPr id="26" name="Groep 27">
              <a:extLst>
                <a:ext uri="{FF2B5EF4-FFF2-40B4-BE49-F238E27FC236}">
                  <a16:creationId xmlns:a16="http://schemas.microsoft.com/office/drawing/2014/main" id="{B3F6E55C-A0A4-4ABF-BCDD-0F1F3A5C281F}"/>
                </a:ext>
              </a:extLst>
            </p:cNvPr>
            <p:cNvGrpSpPr/>
            <p:nvPr userDrawn="1"/>
          </p:nvGrpSpPr>
          <p:grpSpPr>
            <a:xfrm>
              <a:off x="12610022" y="1108316"/>
              <a:ext cx="425380" cy="577954"/>
              <a:chOff x="-37364" y="4061531"/>
              <a:chExt cx="571037" cy="775855"/>
            </a:xfrm>
          </p:grpSpPr>
          <p:pic>
            <p:nvPicPr>
              <p:cNvPr id="37" name="Afbeelding 29">
                <a:extLst>
                  <a:ext uri="{FF2B5EF4-FFF2-40B4-BE49-F238E27FC236}">
                    <a16:creationId xmlns:a16="http://schemas.microsoft.com/office/drawing/2014/main" id="{54BBACC9-16B5-4F95-9011-A5F6301BD783}"/>
                  </a:ext>
                </a:extLst>
              </p:cNvPr>
              <p:cNvPicPr>
                <a:picLocks noChangeAspect="1"/>
              </p:cNvPicPr>
              <p:nvPr userDrawn="1"/>
            </p:nvPicPr>
            <p:blipFill rotWithShape="1">
              <a:blip r:embed="rId5"/>
              <a:srcRect l="70194" t="13882" r="22159" b="63043"/>
              <a:stretch/>
            </p:blipFill>
            <p:spPr>
              <a:xfrm>
                <a:off x="-37364" y="4061531"/>
                <a:ext cx="571037" cy="775855"/>
              </a:xfrm>
              <a:prstGeom prst="rect">
                <a:avLst/>
              </a:prstGeom>
              <a:noFill/>
              <a:ln>
                <a:noFill/>
              </a:ln>
              <a:effectLst>
                <a:outerShdw blurRad="63500" sx="102000" sy="102000" algn="ctr" rotWithShape="0">
                  <a:prstClr val="black">
                    <a:alpha val="40000"/>
                  </a:prstClr>
                </a:outerShdw>
              </a:effectLst>
            </p:spPr>
          </p:pic>
          <p:sp>
            <p:nvSpPr>
              <p:cNvPr id="38" name="Rectangle 21">
                <a:extLst>
                  <a:ext uri="{FF2B5EF4-FFF2-40B4-BE49-F238E27FC236}">
                    <a16:creationId xmlns:a16="http://schemas.microsoft.com/office/drawing/2014/main" id="{13A08972-0921-4B66-BCAD-AC7C737687FD}"/>
                  </a:ext>
                </a:extLst>
              </p:cNvPr>
              <p:cNvSpPr/>
              <p:nvPr userDrawn="1"/>
            </p:nvSpPr>
            <p:spPr bwMode="gray">
              <a:xfrm>
                <a:off x="-10897" y="4113410"/>
                <a:ext cx="518104" cy="504825"/>
              </a:xfrm>
              <a:prstGeom prst="rect">
                <a:avLst/>
              </a:prstGeom>
              <a:solidFill>
                <a:srgbClr val="FFFFFF">
                  <a:alpha val="0"/>
                </a:srgbClr>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pic>
          <p:nvPicPr>
            <p:cNvPr id="27" name="Afbeelding 28">
              <a:extLst>
                <a:ext uri="{FF2B5EF4-FFF2-40B4-BE49-F238E27FC236}">
                  <a16:creationId xmlns:a16="http://schemas.microsoft.com/office/drawing/2014/main" id="{56CF599B-50E5-4300-8FB4-9AD8B920AE65}"/>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12616299" y="2769956"/>
              <a:ext cx="1767600" cy="1036900"/>
            </a:xfrm>
            <a:prstGeom prst="rect">
              <a:avLst/>
            </a:prstGeom>
          </p:spPr>
        </p:pic>
      </p:grpSp>
    </p:spTree>
    <p:extLst>
      <p:ext uri="{BB962C8B-B14F-4D97-AF65-F5344CB8AC3E}">
        <p14:creationId xmlns:p14="http://schemas.microsoft.com/office/powerpoint/2010/main" val="24851907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Hoofdstuk dia met achtergrondafbeel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03548049-7150-4342-81A2-1924FDD1F15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45487" y="-2701"/>
            <a:ext cx="8699354" cy="4331814"/>
          </a:xfrm>
          <a:prstGeom prst="rect">
            <a:avLst/>
          </a:prstGeom>
        </p:spPr>
      </p:pic>
      <p:sp>
        <p:nvSpPr>
          <p:cNvPr id="14" name="Rectangle 3">
            <a:extLst>
              <a:ext uri="{FF2B5EF4-FFF2-40B4-BE49-F238E27FC236}">
                <a16:creationId xmlns:a16="http://schemas.microsoft.com/office/drawing/2014/main" id="{A2303D10-7A22-4D77-961C-6FBC031E10FB}"/>
              </a:ext>
            </a:extLst>
          </p:cNvPr>
          <p:cNvSpPr/>
          <p:nvPr userDrawn="1"/>
        </p:nvSpPr>
        <p:spPr>
          <a:xfrm>
            <a:off x="-2574472" y="-2157046"/>
            <a:ext cx="14292944" cy="111720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sp>
        <p:nvSpPr>
          <p:cNvPr id="7" name="Title 1">
            <a:extLst>
              <a:ext uri="{FF2B5EF4-FFF2-40B4-BE49-F238E27FC236}">
                <a16:creationId xmlns:a16="http://schemas.microsoft.com/office/drawing/2014/main" id="{F0430514-7007-4E07-B2B0-7886DCCC86FD}"/>
              </a:ext>
            </a:extLst>
          </p:cNvPr>
          <p:cNvSpPr>
            <a:spLocks noGrp="1"/>
          </p:cNvSpPr>
          <p:nvPr>
            <p:ph type="title" hasCustomPrompt="1"/>
          </p:nvPr>
        </p:nvSpPr>
        <p:spPr>
          <a:xfrm>
            <a:off x="940594" y="2755712"/>
            <a:ext cx="5400000" cy="1123949"/>
          </a:xfrm>
        </p:spPr>
        <p:txBody>
          <a:bodyPr anchor="b" anchorCtr="0">
            <a:noAutofit/>
          </a:bodyPr>
          <a:lstStyle>
            <a:lvl1pPr>
              <a:lnSpc>
                <a:spcPct val="100000"/>
              </a:lnSpc>
              <a:defRPr sz="3000" spc="0" baseline="0">
                <a:solidFill>
                  <a:schemeClr val="bg1"/>
                </a:solidFill>
              </a:defRPr>
            </a:lvl1pPr>
          </a:lstStyle>
          <a:p>
            <a:r>
              <a:rPr lang="en-US" noProof="0" dirty="0"/>
              <a:t>Click to add title</a:t>
            </a:r>
          </a:p>
        </p:txBody>
      </p:sp>
      <p:sp>
        <p:nvSpPr>
          <p:cNvPr id="2" name="Slide Number Placeholder 1">
            <a:extLst>
              <a:ext uri="{FF2B5EF4-FFF2-40B4-BE49-F238E27FC236}">
                <a16:creationId xmlns:a16="http://schemas.microsoft.com/office/drawing/2014/main" id="{9E25CC99-32E6-48EF-B160-205D6223D6B2}"/>
              </a:ext>
            </a:extLst>
          </p:cNvPr>
          <p:cNvSpPr>
            <a:spLocks noGrp="1"/>
          </p:cNvSpPr>
          <p:nvPr>
            <p:ph type="sldNum" sz="quarter" idx="10"/>
          </p:nvPr>
        </p:nvSpPr>
        <p:spPr/>
        <p:txBody>
          <a:bodyPr/>
          <a:lstStyle>
            <a:lvl1pPr>
              <a:defRPr>
                <a:solidFill>
                  <a:schemeClr val="bg1"/>
                </a:solidFill>
              </a:defRPr>
            </a:lvl1pPr>
          </a:lstStyle>
          <a:p>
            <a:fld id="{5A195573-6125-40C3-AA0C-3AC6CFB9F86B}" type="slidenum">
              <a:rPr lang="en-US" smtClean="0"/>
              <a:pPr/>
              <a:t>‹nr.›</a:t>
            </a:fld>
            <a:endParaRPr lang="en-US" dirty="0"/>
          </a:p>
        </p:txBody>
      </p:sp>
      <p:pic>
        <p:nvPicPr>
          <p:cNvPr id="15" name="Graphic 14">
            <a:extLst>
              <a:ext uri="{FF2B5EF4-FFF2-40B4-BE49-F238E27FC236}">
                <a16:creationId xmlns:a16="http://schemas.microsoft.com/office/drawing/2014/main" id="{DCACC00E-3812-4CA1-9915-B03FFE7253F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09577" y="6251798"/>
            <a:ext cx="1200148" cy="348095"/>
          </a:xfrm>
          <a:prstGeom prst="rect">
            <a:avLst/>
          </a:prstGeom>
        </p:spPr>
      </p:pic>
      <p:sp>
        <p:nvSpPr>
          <p:cNvPr id="9" name="Rectangle 106">
            <a:extLst>
              <a:ext uri="{FF2B5EF4-FFF2-40B4-BE49-F238E27FC236}">
                <a16:creationId xmlns:a16="http://schemas.microsoft.com/office/drawing/2014/main" id="{7A1F5E3F-2DB2-41C6-9725-E3C767DB7C88}"/>
              </a:ext>
            </a:extLst>
          </p:cNvPr>
          <p:cNvSpPr>
            <a:spLocks noChangeArrowheads="1"/>
          </p:cNvSpPr>
          <p:nvPr userDrawn="1"/>
        </p:nvSpPr>
        <p:spPr bwMode="gray">
          <a:xfrm>
            <a:off x="-2430152" y="5879672"/>
            <a:ext cx="2329217" cy="978331"/>
          </a:xfrm>
          <a:prstGeom prst="rect">
            <a:avLst/>
          </a:prstGeom>
          <a:solidFill>
            <a:schemeClr val="bg1">
              <a:lumMod val="95000"/>
            </a:schemeClr>
          </a:solidFill>
          <a:ln>
            <a:noFill/>
          </a:ln>
          <a:effectLst/>
        </p:spPr>
        <p:txBody>
          <a:bodyPr wrap="square" lIns="108000" tIns="108000" rIns="108000" bIns="135000" anchor="b" anchorCtr="0">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Reset slide</a:t>
            </a:r>
          </a:p>
          <a:p>
            <a:pPr marL="0" marR="0" lvl="0" indent="0" algn="l" defTabSz="685783" rtl="0" eaLnBrk="1" fontAlgn="auto" latinLnBrk="0" hangingPunct="1">
              <a:lnSpc>
                <a:spcPct val="95000"/>
              </a:lnSpc>
              <a:spcBef>
                <a:spcPts val="450"/>
              </a:spcBef>
              <a:spcAft>
                <a:spcPts val="0"/>
              </a:spcAft>
              <a:buClrTx/>
              <a:buSzTx/>
              <a:buFont typeface="+mj-lt"/>
              <a:buNone/>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Under the tab 'Home', at the top left of the new slide button, there is a 'Reset' button. If this button is pressed, the slide will reset everything to correct the house style (colors, font sizes, image placement, etc.)</a:t>
            </a:r>
          </a:p>
        </p:txBody>
      </p:sp>
    </p:spTree>
    <p:extLst>
      <p:ext uri="{BB962C8B-B14F-4D97-AF65-F5344CB8AC3E}">
        <p14:creationId xmlns:p14="http://schemas.microsoft.com/office/powerpoint/2010/main" val="25681429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Hoofdstuk dia zonder achtergrondafbeelding">
    <p:bg>
      <p:bgPr>
        <a:solidFill>
          <a:srgbClr val="C2E4FF"/>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283DC8AA-1231-4885-BDF2-FD444450D14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45487" y="-2701"/>
            <a:ext cx="8699354" cy="4331814"/>
          </a:xfrm>
          <a:prstGeom prst="rect">
            <a:avLst/>
          </a:prstGeom>
        </p:spPr>
      </p:pic>
      <p:sp>
        <p:nvSpPr>
          <p:cNvPr id="10" name="Rectangle 3">
            <a:extLst>
              <a:ext uri="{FF2B5EF4-FFF2-40B4-BE49-F238E27FC236}">
                <a16:creationId xmlns:a16="http://schemas.microsoft.com/office/drawing/2014/main" id="{C6A9B036-C851-464B-A4B4-FD651AEC886D}"/>
              </a:ext>
            </a:extLst>
          </p:cNvPr>
          <p:cNvSpPr/>
          <p:nvPr userDrawn="1"/>
        </p:nvSpPr>
        <p:spPr>
          <a:xfrm>
            <a:off x="-2574472" y="-2157046"/>
            <a:ext cx="14292944" cy="111720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940594" y="2755700"/>
            <a:ext cx="5400000" cy="1123949"/>
          </a:xfrm>
        </p:spPr>
        <p:txBody>
          <a:bodyPr anchor="b" anchorCtr="0">
            <a:noAutofit/>
          </a:bodyPr>
          <a:lstStyle>
            <a:lvl1pPr>
              <a:lnSpc>
                <a:spcPct val="100000"/>
              </a:lnSpc>
              <a:defRPr sz="3000" spc="0" baseline="0">
                <a:solidFill>
                  <a:schemeClr val="tx2"/>
                </a:solidFill>
              </a:defRPr>
            </a:lvl1pPr>
          </a:lstStyle>
          <a:p>
            <a:r>
              <a:rPr lang="en-US" noProof="0" dirty="0"/>
              <a:t>Click to add title</a:t>
            </a:r>
          </a:p>
        </p:txBody>
      </p:sp>
      <p:sp>
        <p:nvSpPr>
          <p:cNvPr id="3" name="Slide Number Placeholder 2">
            <a:extLst>
              <a:ext uri="{FF2B5EF4-FFF2-40B4-BE49-F238E27FC236}">
                <a16:creationId xmlns:a16="http://schemas.microsoft.com/office/drawing/2014/main" id="{1E5A7128-E378-46DC-A7CA-6B5E436C53B1}"/>
              </a:ext>
            </a:extLst>
          </p:cNvPr>
          <p:cNvSpPr>
            <a:spLocks noGrp="1"/>
          </p:cNvSpPr>
          <p:nvPr>
            <p:ph type="sldNum" sz="quarter" idx="10"/>
          </p:nvPr>
        </p:nvSpPr>
        <p:spPr/>
        <p:txBody>
          <a:bodyPr/>
          <a:lstStyle/>
          <a:p>
            <a:fld id="{5A195573-6125-40C3-AA0C-3AC6CFB9F86B}" type="slidenum">
              <a:rPr lang="en-US" smtClean="0"/>
              <a:pPr/>
              <a:t>‹nr.›</a:t>
            </a:fld>
            <a:endParaRPr lang="en-US" dirty="0"/>
          </a:p>
        </p:txBody>
      </p:sp>
      <p:sp>
        <p:nvSpPr>
          <p:cNvPr id="8" name="Rectangle 106">
            <a:extLst>
              <a:ext uri="{FF2B5EF4-FFF2-40B4-BE49-F238E27FC236}">
                <a16:creationId xmlns:a16="http://schemas.microsoft.com/office/drawing/2014/main" id="{E48387C1-D1B8-4B77-B072-646B8CDFACAA}"/>
              </a:ext>
            </a:extLst>
          </p:cNvPr>
          <p:cNvSpPr>
            <a:spLocks noChangeArrowheads="1"/>
          </p:cNvSpPr>
          <p:nvPr userDrawn="1"/>
        </p:nvSpPr>
        <p:spPr bwMode="gray">
          <a:xfrm>
            <a:off x="-2430152" y="5879672"/>
            <a:ext cx="2329217" cy="978331"/>
          </a:xfrm>
          <a:prstGeom prst="rect">
            <a:avLst/>
          </a:prstGeom>
          <a:solidFill>
            <a:schemeClr val="bg1">
              <a:lumMod val="95000"/>
            </a:schemeClr>
          </a:solidFill>
          <a:ln>
            <a:noFill/>
          </a:ln>
          <a:effectLst/>
        </p:spPr>
        <p:txBody>
          <a:bodyPr wrap="square" lIns="108000" tIns="108000" rIns="108000" bIns="135000" anchor="b" anchorCtr="0">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Reset slide</a:t>
            </a:r>
          </a:p>
          <a:p>
            <a:pPr marL="0" marR="0" lvl="0" indent="0" algn="l" defTabSz="685783" rtl="0" eaLnBrk="1" fontAlgn="auto" latinLnBrk="0" hangingPunct="1">
              <a:lnSpc>
                <a:spcPct val="95000"/>
              </a:lnSpc>
              <a:spcBef>
                <a:spcPts val="450"/>
              </a:spcBef>
              <a:spcAft>
                <a:spcPts val="0"/>
              </a:spcAft>
              <a:buClrTx/>
              <a:buSzTx/>
              <a:buFont typeface="+mj-lt"/>
              <a:buNone/>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Under the tab 'Home', at the top left of the new slide button, there is a 'Reset' button. If this button is pressed, the slide will reset everything to correct the house style (colors, font sizes, image placement, etc.)</a:t>
            </a:r>
          </a:p>
        </p:txBody>
      </p:sp>
      <p:pic>
        <p:nvPicPr>
          <p:cNvPr id="9" name="Graphic 8">
            <a:extLst>
              <a:ext uri="{FF2B5EF4-FFF2-40B4-BE49-F238E27FC236}">
                <a16:creationId xmlns:a16="http://schemas.microsoft.com/office/drawing/2014/main" id="{7E830EF2-B7EB-4746-843A-D4353BE5D1E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409577" y="6251798"/>
            <a:ext cx="1200148" cy="348095"/>
          </a:xfrm>
          <a:prstGeom prst="rect">
            <a:avLst/>
          </a:prstGeom>
        </p:spPr>
      </p:pic>
    </p:spTree>
    <p:extLst>
      <p:ext uri="{BB962C8B-B14F-4D97-AF65-F5344CB8AC3E}">
        <p14:creationId xmlns:p14="http://schemas.microsoft.com/office/powerpoint/2010/main" val="40907651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nhoud met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40058" y="333670"/>
            <a:ext cx="8258650" cy="581777"/>
          </a:xfrm>
        </p:spPr>
        <p:txBody>
          <a:bodyPr>
            <a:noAutofit/>
          </a:bodyPr>
          <a:lstStyle>
            <a:lvl1pPr>
              <a:defRPr/>
            </a:lvl1pPr>
          </a:lstStyle>
          <a:p>
            <a:r>
              <a:rPr lang="en-US" noProof="0" dirty="0"/>
              <a:t>Click to add title</a:t>
            </a:r>
          </a:p>
        </p:txBody>
      </p:sp>
      <p:sp>
        <p:nvSpPr>
          <p:cNvPr id="4" name="Table Placeholder 3">
            <a:extLst>
              <a:ext uri="{FF2B5EF4-FFF2-40B4-BE49-F238E27FC236}">
                <a16:creationId xmlns:a16="http://schemas.microsoft.com/office/drawing/2014/main" id="{94B40A4D-040D-412B-B077-4F963A67665D}"/>
              </a:ext>
            </a:extLst>
          </p:cNvPr>
          <p:cNvSpPr>
            <a:spLocks noGrp="1"/>
          </p:cNvSpPr>
          <p:nvPr>
            <p:ph type="tbl" sz="quarter" idx="12" hasCustomPrompt="1"/>
          </p:nvPr>
        </p:nvSpPr>
        <p:spPr>
          <a:xfrm>
            <a:off x="4699348" y="1427799"/>
            <a:ext cx="3999360" cy="4375286"/>
          </a:xfrm>
        </p:spPr>
        <p:txBody>
          <a:bodyPr tIns="0" anchor="ctr" anchorCtr="1"/>
          <a:lstStyle>
            <a:lvl1pPr algn="l">
              <a:spcBef>
                <a:spcPts val="0"/>
              </a:spcBef>
              <a:defRPr sz="900">
                <a:solidFill>
                  <a:schemeClr val="tx1"/>
                </a:solidFill>
              </a:defRPr>
            </a:lvl1pPr>
          </a:lstStyle>
          <a:p>
            <a:r>
              <a:rPr lang="en-US" noProof="0" dirty="0"/>
              <a:t>Click on icon</a:t>
            </a:r>
            <a:br>
              <a:rPr lang="en-US" noProof="0" dirty="0"/>
            </a:br>
            <a:r>
              <a:rPr lang="en-US" noProof="0" dirty="0"/>
              <a:t>to add table</a:t>
            </a:r>
          </a:p>
        </p:txBody>
      </p:sp>
      <p:sp>
        <p:nvSpPr>
          <p:cNvPr id="11" name="Text Placeholder 12">
            <a:extLst>
              <a:ext uri="{FF2B5EF4-FFF2-40B4-BE49-F238E27FC236}">
                <a16:creationId xmlns:a16="http://schemas.microsoft.com/office/drawing/2014/main" id="{F028C813-AC7A-4357-A8D4-1D61F095489D}"/>
              </a:ext>
            </a:extLst>
          </p:cNvPr>
          <p:cNvSpPr>
            <a:spLocks noGrp="1"/>
          </p:cNvSpPr>
          <p:nvPr>
            <p:ph type="body" sz="quarter" idx="10" hasCustomPrompt="1"/>
          </p:nvPr>
        </p:nvSpPr>
        <p:spPr>
          <a:xfrm>
            <a:off x="440057" y="1427799"/>
            <a:ext cx="4000090" cy="4375286"/>
          </a:xfrm>
        </p:spPr>
        <p:txBody>
          <a:bodyPr tIns="36000">
            <a:noAutofit/>
          </a:bodyPr>
          <a:lstStyle>
            <a:lvl1pPr>
              <a:lnSpc>
                <a:spcPct val="90000"/>
              </a:lnSpc>
              <a:spcBef>
                <a:spcPts val="0"/>
              </a:spcBef>
              <a:spcAft>
                <a:spcPts val="0"/>
              </a:spcAft>
              <a:defRPr sz="1350" b="1">
                <a:solidFill>
                  <a:schemeClr val="tx2"/>
                </a:solidFill>
              </a:defRPr>
            </a:lvl1pPr>
            <a:lvl2pPr marL="0" indent="0">
              <a:lnSpc>
                <a:spcPct val="90000"/>
              </a:lnSpc>
              <a:spcBef>
                <a:spcPts val="0"/>
              </a:spcBef>
              <a:spcAft>
                <a:spcPts val="0"/>
              </a:spcAft>
              <a:buNone/>
              <a:defRPr sz="1350">
                <a:solidFill>
                  <a:schemeClr val="bg2"/>
                </a:solidFill>
              </a:defRPr>
            </a:lvl2pPr>
            <a:lvl3pPr marL="0" indent="0">
              <a:lnSpc>
                <a:spcPct val="90000"/>
              </a:lnSpc>
              <a:spcBef>
                <a:spcPts val="0"/>
              </a:spcBef>
              <a:spcAft>
                <a:spcPts val="0"/>
              </a:spcAft>
              <a:buNone/>
              <a:defRPr sz="1350">
                <a:solidFill>
                  <a:schemeClr val="tx1"/>
                </a:solidFill>
              </a:defRPr>
            </a:lvl3pPr>
            <a:lvl4pPr marL="135728"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4pPr>
            <a:lvl5pPr marL="269993"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5pPr>
            <a:lvl6pPr marL="40499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6pPr>
            <a:lvl7pPr marL="539987"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7pPr>
            <a:lvl8pPr marL="674984"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8pPr>
            <a:lvl9pPr marL="80998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9pPr>
          </a:lstStyle>
          <a:p>
            <a:pPr lvl="0"/>
            <a:r>
              <a:rPr lang="en-US" noProof="0" dirty="0"/>
              <a:t>Click to add heading</a:t>
            </a:r>
          </a:p>
          <a:p>
            <a:pPr lvl="1"/>
            <a:r>
              <a:rPr lang="en-US" noProof="0" dirty="0"/>
              <a:t>Sub-heading</a:t>
            </a:r>
          </a:p>
          <a:p>
            <a:pPr lvl="2"/>
            <a:r>
              <a:rPr lang="en-US" noProof="0" dirty="0"/>
              <a:t>Body text</a:t>
            </a:r>
          </a:p>
          <a:p>
            <a:pPr lvl="3"/>
            <a:r>
              <a:rPr lang="en-US" noProof="0" dirty="0"/>
              <a:t>Bullet level 1</a:t>
            </a:r>
          </a:p>
          <a:p>
            <a:pPr lvl="4"/>
            <a:r>
              <a:rPr lang="en-US" noProof="0" dirty="0"/>
              <a:t>Bullet level 2</a:t>
            </a:r>
          </a:p>
          <a:p>
            <a:pPr lvl="5"/>
            <a:r>
              <a:rPr lang="en-US" noProof="0" dirty="0"/>
              <a:t>Bullet level 3</a:t>
            </a:r>
          </a:p>
          <a:p>
            <a:pPr lvl="6"/>
            <a:r>
              <a:rPr lang="en-US" noProof="0" dirty="0"/>
              <a:t>Bullet level 4</a:t>
            </a:r>
          </a:p>
          <a:p>
            <a:pPr lvl="7"/>
            <a:r>
              <a:rPr lang="en-US" noProof="0" dirty="0"/>
              <a:t>Bullet level 5</a:t>
            </a:r>
          </a:p>
          <a:p>
            <a:pPr lvl="8"/>
            <a:r>
              <a:rPr lang="en-US" noProof="0" dirty="0"/>
              <a:t>Bullet level 6</a:t>
            </a:r>
          </a:p>
        </p:txBody>
      </p:sp>
      <p:sp>
        <p:nvSpPr>
          <p:cNvPr id="31" name="Rectangle 106">
            <a:extLst>
              <a:ext uri="{FF2B5EF4-FFF2-40B4-BE49-F238E27FC236}">
                <a16:creationId xmlns:a16="http://schemas.microsoft.com/office/drawing/2014/main" id="{730C924B-F91D-43CC-A0C8-A160AAD5E487}"/>
              </a:ext>
            </a:extLst>
          </p:cNvPr>
          <p:cNvSpPr>
            <a:spLocks noChangeArrowheads="1"/>
          </p:cNvSpPr>
          <p:nvPr userDrawn="1"/>
        </p:nvSpPr>
        <p:spPr bwMode="gray">
          <a:xfrm>
            <a:off x="9244940" y="1"/>
            <a:ext cx="2329217" cy="1499627"/>
          </a:xfrm>
          <a:prstGeom prst="rect">
            <a:avLst/>
          </a:prstGeom>
          <a:solidFill>
            <a:schemeClr val="bg1">
              <a:lumMod val="95000"/>
            </a:schemeClr>
          </a:solidFill>
          <a:ln>
            <a:noFill/>
          </a:ln>
          <a:effectLst/>
        </p:spPr>
        <p:txBody>
          <a:bodyPr wrap="square" lIns="108000" tIns="108000" rIns="108000" bIns="135000" anchor="t">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20" normalizeH="0" baseline="0" noProof="0" dirty="0" err="1">
                <a:ln>
                  <a:noFill/>
                </a:ln>
                <a:solidFill>
                  <a:schemeClr val="tx1"/>
                </a:solidFill>
                <a:effectLst/>
                <a:uLnTx/>
                <a:uFillTx/>
                <a:latin typeface="Open Sans"/>
                <a:ea typeface="+mn-ea"/>
                <a:cs typeface="+mn-cs"/>
              </a:rPr>
              <a:t>Add</a:t>
            </a:r>
            <a:r>
              <a:rPr kumimoji="0" lang="nl-NL" altLang="en-US" sz="825" b="1" i="0" u="none" strike="noStrike" kern="1200" cap="none" spc="-20" normalizeH="0" baseline="0" noProof="0" dirty="0">
                <a:ln>
                  <a:noFill/>
                </a:ln>
                <a:solidFill>
                  <a:schemeClr val="tx1"/>
                </a:solidFill>
                <a:effectLst/>
                <a:uLnTx/>
                <a:uFillTx/>
                <a:latin typeface="Open Sans"/>
                <a:ea typeface="+mn-ea"/>
                <a:cs typeface="+mn-cs"/>
              </a:rPr>
              <a:t> a </a:t>
            </a:r>
            <a:r>
              <a:rPr kumimoji="0" lang="nl-NL" altLang="en-US" sz="825" b="1" i="0" u="none" strike="noStrike" kern="1200" cap="none" spc="-20" normalizeH="0" baseline="0" noProof="0" dirty="0" err="1">
                <a:ln>
                  <a:noFill/>
                </a:ln>
                <a:solidFill>
                  <a:schemeClr val="tx1"/>
                </a:solidFill>
                <a:effectLst/>
                <a:uLnTx/>
                <a:uFillTx/>
                <a:latin typeface="Open Sans"/>
                <a:ea typeface="+mn-ea"/>
                <a:cs typeface="+mn-cs"/>
              </a:rPr>
              <a:t>table</a:t>
            </a:r>
            <a:endParaRPr kumimoji="0" lang="nl-NL" altLang="en-US" sz="825" b="1" i="0" u="none" strike="noStrike" kern="1200" cap="none" spc="-20" normalizeH="0" baseline="0" noProof="0" dirty="0">
              <a:ln>
                <a:noFill/>
              </a:ln>
              <a:solidFill>
                <a:schemeClr val="tx1"/>
              </a:solidFill>
              <a:effectLst/>
              <a:uLnTx/>
              <a:uFillTx/>
              <a:latin typeface="Open Sans"/>
              <a:ea typeface="+mn-ea"/>
              <a:cs typeface="+mn-cs"/>
            </a:endParaRP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20" normalizeH="0" baseline="0" noProof="0" dirty="0">
                <a:ln>
                  <a:noFill/>
                </a:ln>
                <a:solidFill>
                  <a:schemeClr val="tx1"/>
                </a:solidFill>
                <a:effectLst/>
                <a:uLnTx/>
                <a:uFillTx/>
                <a:latin typeface="Open Sans"/>
                <a:ea typeface="+mn-ea"/>
                <a:cs typeface="+mn-cs"/>
              </a:rPr>
              <a:t>Click on the icon in the middle of the table area</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20" normalizeH="0" baseline="0" noProof="0" dirty="0">
                <a:ln>
                  <a:noFill/>
                </a:ln>
                <a:solidFill>
                  <a:schemeClr val="tx1"/>
                </a:solidFill>
                <a:effectLst/>
                <a:uLnTx/>
                <a:uFillTx/>
                <a:latin typeface="Open Sans"/>
                <a:ea typeface="+mn-ea"/>
                <a:cs typeface="+mn-cs"/>
              </a:rPr>
              <a:t>Choose how many columns and rows the table you want to insert should have</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20" normalizeH="0" baseline="0" noProof="0" dirty="0">
                <a:ln>
                  <a:noFill/>
                </a:ln>
                <a:solidFill>
                  <a:schemeClr val="tx1"/>
                </a:solidFill>
                <a:effectLst/>
                <a:uLnTx/>
                <a:uFillTx/>
                <a:latin typeface="Open Sans"/>
                <a:ea typeface="+mn-ea"/>
                <a:cs typeface="+mn-cs"/>
              </a:rPr>
              <a:t>Click ‘OK’ and the table will be inserted which can be filled</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20" normalizeH="0" baseline="0" noProof="0" dirty="0">
                <a:ln>
                  <a:noFill/>
                </a:ln>
                <a:solidFill>
                  <a:schemeClr val="tx1"/>
                </a:solidFill>
                <a:effectLst/>
                <a:uLnTx/>
                <a:uFillTx/>
                <a:latin typeface="Open Sans"/>
                <a:ea typeface="+mn-ea"/>
                <a:cs typeface="+mn-cs"/>
              </a:rPr>
              <a:t>Then select all the text in the table, adjust the font size to 14pt and color the black text to dark blue</a:t>
            </a:r>
          </a:p>
        </p:txBody>
      </p:sp>
      <p:sp>
        <p:nvSpPr>
          <p:cNvPr id="3" name="Slide Number Placeholder 2">
            <a:extLst>
              <a:ext uri="{FF2B5EF4-FFF2-40B4-BE49-F238E27FC236}">
                <a16:creationId xmlns:a16="http://schemas.microsoft.com/office/drawing/2014/main" id="{DF3716CF-D9F7-4E85-A572-A8A5E9841A07}"/>
              </a:ext>
            </a:extLst>
          </p:cNvPr>
          <p:cNvSpPr>
            <a:spLocks noGrp="1"/>
          </p:cNvSpPr>
          <p:nvPr>
            <p:ph type="sldNum" sz="quarter" idx="13"/>
          </p:nvPr>
        </p:nvSpPr>
        <p:spPr/>
        <p:txBody>
          <a:bodyPr/>
          <a:lstStyle/>
          <a:p>
            <a:fld id="{5A195573-6125-40C3-AA0C-3AC6CFB9F86B}" type="slidenum">
              <a:rPr lang="en-US" smtClean="0"/>
              <a:pPr/>
              <a:t>‹nr.›</a:t>
            </a:fld>
            <a:endParaRPr lang="en-US" dirty="0"/>
          </a:p>
        </p:txBody>
      </p:sp>
      <p:sp>
        <p:nvSpPr>
          <p:cNvPr id="20" name="Rectangle 106">
            <a:extLst>
              <a:ext uri="{FF2B5EF4-FFF2-40B4-BE49-F238E27FC236}">
                <a16:creationId xmlns:a16="http://schemas.microsoft.com/office/drawing/2014/main" id="{287B4CD8-CB75-4476-A112-B23A73074B69}"/>
              </a:ext>
            </a:extLst>
          </p:cNvPr>
          <p:cNvSpPr>
            <a:spLocks noChangeArrowheads="1"/>
          </p:cNvSpPr>
          <p:nvPr userDrawn="1"/>
        </p:nvSpPr>
        <p:spPr bwMode="gray">
          <a:xfrm>
            <a:off x="9244940" y="2942671"/>
            <a:ext cx="2329217" cy="1042451"/>
          </a:xfrm>
          <a:prstGeom prst="rect">
            <a:avLst/>
          </a:prstGeom>
          <a:solidFill>
            <a:schemeClr val="bg1">
              <a:lumMod val="95000"/>
            </a:schemeClr>
          </a:solidFill>
          <a:ln>
            <a:noFill/>
          </a:ln>
          <a:effectLst/>
        </p:spPr>
        <p:txBody>
          <a:bodyPr wrap="square" lIns="108000" tIns="108000" rIns="108000" bIns="135000" anchor="t">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en-US" altLang="en-US" sz="825" b="1" i="0" u="none" strike="noStrike" kern="1200" cap="none" spc="-20" normalizeH="0" baseline="0" noProof="0" dirty="0">
                <a:ln>
                  <a:noFill/>
                </a:ln>
                <a:solidFill>
                  <a:schemeClr val="tx1"/>
                </a:solidFill>
                <a:effectLst/>
                <a:uLnTx/>
                <a:uFillTx/>
                <a:latin typeface="Open Sans"/>
                <a:ea typeface="+mn-ea"/>
                <a:cs typeface="+mn-cs"/>
              </a:rPr>
              <a:t>Add vertical lines to a table</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20" normalizeH="0" baseline="0" noProof="0" dirty="0">
                <a:ln>
                  <a:noFill/>
                </a:ln>
                <a:solidFill>
                  <a:schemeClr val="tx1"/>
                </a:solidFill>
                <a:effectLst/>
                <a:uLnTx/>
                <a:uFillTx/>
                <a:latin typeface="Open Sans"/>
                <a:ea typeface="+mn-ea"/>
                <a:cs typeface="+mn-cs"/>
              </a:rPr>
              <a:t>Insert a table. The table is inserted without vertical lines</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20" normalizeH="0" baseline="0" noProof="0" dirty="0">
                <a:ln>
                  <a:noFill/>
                </a:ln>
                <a:solidFill>
                  <a:schemeClr val="tx1"/>
                </a:solidFill>
                <a:effectLst/>
                <a:uLnTx/>
                <a:uFillTx/>
                <a:latin typeface="Open Sans"/>
                <a:ea typeface="+mn-ea"/>
                <a:cs typeface="+mn-cs"/>
              </a:rPr>
              <a:t>To add the vertical lines; Click in the 'Table Style Options' menu, choose the 'Banded Columns' function and the vertical lines will appear</a:t>
            </a:r>
          </a:p>
        </p:txBody>
      </p:sp>
      <p:grpSp>
        <p:nvGrpSpPr>
          <p:cNvPr id="15" name="Groep 2">
            <a:extLst>
              <a:ext uri="{FF2B5EF4-FFF2-40B4-BE49-F238E27FC236}">
                <a16:creationId xmlns:a16="http://schemas.microsoft.com/office/drawing/2014/main" id="{5B804726-4EFF-42C9-A905-5F565BFA625F}"/>
              </a:ext>
            </a:extLst>
          </p:cNvPr>
          <p:cNvGrpSpPr/>
          <p:nvPr userDrawn="1"/>
        </p:nvGrpSpPr>
        <p:grpSpPr>
          <a:xfrm>
            <a:off x="-2430152" y="0"/>
            <a:ext cx="2329217" cy="3010976"/>
            <a:chOff x="-2463800" y="0"/>
            <a:chExt cx="2329217" cy="3010976"/>
          </a:xfrm>
        </p:grpSpPr>
        <p:sp>
          <p:nvSpPr>
            <p:cNvPr id="16" name="Rectangle 106">
              <a:extLst>
                <a:ext uri="{FF2B5EF4-FFF2-40B4-BE49-F238E27FC236}">
                  <a16:creationId xmlns:a16="http://schemas.microsoft.com/office/drawing/2014/main" id="{B300A6A8-075A-4FD8-A55A-BCCC2FC29898}"/>
                </a:ext>
              </a:extLst>
            </p:cNvPr>
            <p:cNvSpPr>
              <a:spLocks noChangeArrowheads="1"/>
            </p:cNvSpPr>
            <p:nvPr userDrawn="1"/>
          </p:nvSpPr>
          <p:spPr bwMode="gray">
            <a:xfrm>
              <a:off x="-2463800" y="0"/>
              <a:ext cx="2329217" cy="3010976"/>
            </a:xfrm>
            <a:prstGeom prst="rect">
              <a:avLst/>
            </a:prstGeom>
            <a:solidFill>
              <a:schemeClr val="bg1">
                <a:lumMod val="95000"/>
              </a:schemeClr>
            </a:solidFill>
            <a:ln>
              <a:noFill/>
            </a:ln>
            <a:effectLst/>
          </p:spPr>
          <p:txBody>
            <a:bodyPr wrap="square" lIns="144000" tIns="144000" rIns="144000" bIns="180000" anchor="t">
              <a:spAutoFit/>
            </a:bodyPr>
            <a:lstStyle/>
            <a:p>
              <a:pPr marL="0" indent="0">
                <a:lnSpc>
                  <a:spcPct val="95000"/>
                </a:lnSpc>
                <a:spcBef>
                  <a:spcPts val="600"/>
                </a:spcBef>
                <a:tabLst>
                  <a:tab pos="1141413" algn="l"/>
                </a:tabLst>
              </a:pPr>
              <a:r>
                <a:rPr lang="en-US" altLang="en-US" sz="1100" b="1" spc="-10" baseline="0" noProof="0" dirty="0">
                  <a:solidFill>
                    <a:schemeClr val="tx1"/>
                  </a:solidFill>
                  <a:latin typeface="+mn-lt"/>
                </a:rPr>
                <a:t>Create heading, </a:t>
              </a:r>
              <a:br>
                <a:rPr lang="en-US" altLang="en-US" sz="1100" b="1" spc="-10" baseline="0" noProof="0" dirty="0">
                  <a:solidFill>
                    <a:schemeClr val="tx1"/>
                  </a:solidFill>
                  <a:latin typeface="+mn-lt"/>
                </a:rPr>
              </a:br>
              <a:r>
                <a:rPr lang="en-US" altLang="en-US" sz="1100" b="1" spc="-10" baseline="0" noProof="0" dirty="0">
                  <a:solidFill>
                    <a:schemeClr val="tx1"/>
                  </a:solidFill>
                  <a:latin typeface="+mn-lt"/>
                </a:rPr>
                <a:t>sub-heading or bullets</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lang="en-US" altLang="en-US" sz="1000" spc="-10" baseline="0" noProof="0" dirty="0">
                  <a:solidFill>
                    <a:schemeClr val="tx1"/>
                  </a:solidFill>
                  <a:latin typeface="+mn-lt"/>
                </a:rPr>
                <a:t>Via ‘</a:t>
              </a: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Home’ &gt; ‘Paragraph’ you can turn the text into a heading, sub-heading or bullets in the correct corporate identity </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Stand in front of the text you want to change</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With the arrow to the left, you decrease the level. With the arrow to the right, you increase the level</a:t>
              </a:r>
              <a:endParaRPr lang="en-US" altLang="en-US" sz="1000" spc="-10" baseline="0" noProof="0" dirty="0">
                <a:solidFill>
                  <a:schemeClr val="tx1"/>
                </a:solidFill>
                <a:latin typeface="+mn-lt"/>
              </a:endParaRPr>
            </a:p>
          </p:txBody>
        </p:sp>
        <p:grpSp>
          <p:nvGrpSpPr>
            <p:cNvPr id="17" name="Group 22">
              <a:extLst>
                <a:ext uri="{FF2B5EF4-FFF2-40B4-BE49-F238E27FC236}">
                  <a16:creationId xmlns:a16="http://schemas.microsoft.com/office/drawing/2014/main" id="{B15250D3-53B7-4D2A-AABB-7CD2891A32F6}"/>
                </a:ext>
              </a:extLst>
            </p:cNvPr>
            <p:cNvGrpSpPr/>
            <p:nvPr userDrawn="1"/>
          </p:nvGrpSpPr>
          <p:grpSpPr>
            <a:xfrm>
              <a:off x="-2318863" y="1220181"/>
              <a:ext cx="2044800" cy="534731"/>
              <a:chOff x="-2108199" y="3526309"/>
              <a:chExt cx="2314576" cy="605280"/>
            </a:xfrm>
          </p:grpSpPr>
          <p:grpSp>
            <p:nvGrpSpPr>
              <p:cNvPr id="18" name="Group 9">
                <a:extLst>
                  <a:ext uri="{FF2B5EF4-FFF2-40B4-BE49-F238E27FC236}">
                    <a16:creationId xmlns:a16="http://schemas.microsoft.com/office/drawing/2014/main" id="{CA3B18D0-59CA-4C22-BF9F-BB6501F9D285}"/>
                  </a:ext>
                </a:extLst>
              </p:cNvPr>
              <p:cNvGrpSpPr/>
              <p:nvPr userDrawn="1"/>
            </p:nvGrpSpPr>
            <p:grpSpPr>
              <a:xfrm>
                <a:off x="-2108199" y="3526309"/>
                <a:ext cx="2314576" cy="605280"/>
                <a:chOff x="-1062434" y="2872274"/>
                <a:chExt cx="2314576" cy="605280"/>
              </a:xfrm>
            </p:grpSpPr>
            <p:pic>
              <p:nvPicPr>
                <p:cNvPr id="21" name="Picture 5">
                  <a:extLst>
                    <a:ext uri="{FF2B5EF4-FFF2-40B4-BE49-F238E27FC236}">
                      <a16:creationId xmlns:a16="http://schemas.microsoft.com/office/drawing/2014/main" id="{8941561A-9D11-4114-99F5-E42858EE99D9}"/>
                    </a:ext>
                  </a:extLst>
                </p:cNvPr>
                <p:cNvPicPr>
                  <a:picLocks noChangeAspect="1"/>
                </p:cNvPicPr>
                <p:nvPr userDrawn="1"/>
              </p:nvPicPr>
              <p:blipFill rotWithShape="1">
                <a:blip r:embed="rId2"/>
                <a:srcRect l="29631" t="6122" r="51385" b="84783"/>
                <a:stretch/>
              </p:blipFill>
              <p:spPr>
                <a:xfrm>
                  <a:off x="-1062434" y="2872274"/>
                  <a:ext cx="2314576" cy="605280"/>
                </a:xfrm>
                <a:prstGeom prst="rect">
                  <a:avLst/>
                </a:prstGeom>
                <a:noFill/>
                <a:ln>
                  <a:noFill/>
                </a:ln>
                <a:effectLst>
                  <a:outerShdw blurRad="63500" sx="102000" sy="102000" algn="ctr" rotWithShape="0">
                    <a:prstClr val="black">
                      <a:alpha val="40000"/>
                    </a:prstClr>
                  </a:outerShdw>
                </a:effectLst>
              </p:spPr>
            </p:pic>
            <p:sp>
              <p:nvSpPr>
                <p:cNvPr id="22" name="Rectangle 21">
                  <a:extLst>
                    <a:ext uri="{FF2B5EF4-FFF2-40B4-BE49-F238E27FC236}">
                      <a16:creationId xmlns:a16="http://schemas.microsoft.com/office/drawing/2014/main" id="{7C1068CA-6B1A-44B0-ADB5-C5DA61BD97B9}"/>
                    </a:ext>
                  </a:extLst>
                </p:cNvPr>
                <p:cNvSpPr/>
                <p:nvPr userDrawn="1"/>
              </p:nvSpPr>
              <p:spPr bwMode="gray">
                <a:xfrm>
                  <a:off x="-518929" y="2945301"/>
                  <a:ext cx="305212" cy="140494"/>
                </a:xfrm>
                <a:prstGeom prst="rect">
                  <a:avLst/>
                </a:prstGeom>
                <a:solidFill>
                  <a:srgbClr val="92D050">
                    <a:alpha val="30000"/>
                  </a:srgbClr>
                </a:solidFill>
                <a:ln w="63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sp>
            <p:nvSpPr>
              <p:cNvPr id="19" name="Graphic 19" descr="Close with solid fill">
                <a:extLst>
                  <a:ext uri="{FF2B5EF4-FFF2-40B4-BE49-F238E27FC236}">
                    <a16:creationId xmlns:a16="http://schemas.microsoft.com/office/drawing/2014/main" id="{EDE5AE81-6184-4630-BC97-798D20102F8B}"/>
                  </a:ext>
                </a:extLst>
              </p:cNvPr>
              <p:cNvSpPr/>
              <p:nvPr userDrawn="1"/>
            </p:nvSpPr>
            <p:spPr>
              <a:xfrm>
                <a:off x="-2079108" y="3599429"/>
                <a:ext cx="140400" cy="140401"/>
              </a:xfrm>
              <a:custGeom>
                <a:avLst/>
                <a:gdLst>
                  <a:gd name="connsiteX0" fmla="*/ 674370 w 674370"/>
                  <a:gd name="connsiteY0" fmla="*/ 80963 h 674370"/>
                  <a:gd name="connsiteX1" fmla="*/ 593408 w 674370"/>
                  <a:gd name="connsiteY1" fmla="*/ 0 h 674370"/>
                  <a:gd name="connsiteX2" fmla="*/ 337185 w 674370"/>
                  <a:gd name="connsiteY2" fmla="*/ 256223 h 674370"/>
                  <a:gd name="connsiteX3" fmla="*/ 80963 w 674370"/>
                  <a:gd name="connsiteY3" fmla="*/ 0 h 674370"/>
                  <a:gd name="connsiteX4" fmla="*/ 0 w 674370"/>
                  <a:gd name="connsiteY4" fmla="*/ 80963 h 674370"/>
                  <a:gd name="connsiteX5" fmla="*/ 256223 w 674370"/>
                  <a:gd name="connsiteY5" fmla="*/ 337185 h 674370"/>
                  <a:gd name="connsiteX6" fmla="*/ 0 w 674370"/>
                  <a:gd name="connsiteY6" fmla="*/ 593408 h 674370"/>
                  <a:gd name="connsiteX7" fmla="*/ 80963 w 674370"/>
                  <a:gd name="connsiteY7" fmla="*/ 674370 h 674370"/>
                  <a:gd name="connsiteX8" fmla="*/ 337185 w 674370"/>
                  <a:gd name="connsiteY8" fmla="*/ 418148 h 674370"/>
                  <a:gd name="connsiteX9" fmla="*/ 593408 w 674370"/>
                  <a:gd name="connsiteY9" fmla="*/ 674370 h 674370"/>
                  <a:gd name="connsiteX10" fmla="*/ 674370 w 674370"/>
                  <a:gd name="connsiteY10" fmla="*/ 593408 h 674370"/>
                  <a:gd name="connsiteX11" fmla="*/ 418148 w 674370"/>
                  <a:gd name="connsiteY11" fmla="*/ 337185 h 6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674370">
                    <a:moveTo>
                      <a:pt x="674370" y="80963"/>
                    </a:moveTo>
                    <a:lnTo>
                      <a:pt x="593408" y="0"/>
                    </a:lnTo>
                    <a:lnTo>
                      <a:pt x="337185" y="256223"/>
                    </a:lnTo>
                    <a:lnTo>
                      <a:pt x="80963" y="0"/>
                    </a:lnTo>
                    <a:lnTo>
                      <a:pt x="0" y="80963"/>
                    </a:lnTo>
                    <a:lnTo>
                      <a:pt x="256223" y="337185"/>
                    </a:lnTo>
                    <a:lnTo>
                      <a:pt x="0" y="593408"/>
                    </a:lnTo>
                    <a:lnTo>
                      <a:pt x="80963" y="674370"/>
                    </a:lnTo>
                    <a:lnTo>
                      <a:pt x="337185" y="418148"/>
                    </a:lnTo>
                    <a:lnTo>
                      <a:pt x="593408" y="674370"/>
                    </a:lnTo>
                    <a:lnTo>
                      <a:pt x="674370" y="593408"/>
                    </a:lnTo>
                    <a:lnTo>
                      <a:pt x="418148" y="337185"/>
                    </a:lnTo>
                    <a:close/>
                  </a:path>
                </a:pathLst>
              </a:custGeom>
              <a:solidFill>
                <a:srgbClr val="FF0000">
                  <a:alpha val="30000"/>
                </a:srgbClr>
              </a:solidFill>
              <a:ln w="6350" cap="flat">
                <a:solidFill>
                  <a:srgbClr val="FF0000"/>
                </a:solidFill>
                <a:prstDash val="solid"/>
                <a:miter/>
              </a:ln>
            </p:spPr>
            <p:txBody>
              <a:bodyPr rtlCol="0" anchor="ctr"/>
              <a:lstStyle/>
              <a:p>
                <a:endParaRPr lang="nl-NL" dirty="0">
                  <a:solidFill>
                    <a:schemeClr val="tx1"/>
                  </a:solidFill>
                </a:endParaRPr>
              </a:p>
            </p:txBody>
          </p:sp>
        </p:grpSp>
      </p:grpSp>
    </p:spTree>
    <p:extLst>
      <p:ext uri="{BB962C8B-B14F-4D97-AF65-F5344CB8AC3E}">
        <p14:creationId xmlns:p14="http://schemas.microsoft.com/office/powerpoint/2010/main" val="2308845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 (2 regelige titel) met subtitel">
    <p:bg>
      <p:bgPr>
        <a:solidFill>
          <a:schemeClr val="bg1"/>
        </a:solidFill>
        <a:effectLst/>
      </p:bgPr>
    </p:bg>
    <p:spTree>
      <p:nvGrpSpPr>
        <p:cNvPr id="1" name=""/>
        <p:cNvGrpSpPr/>
        <p:nvPr/>
      </p:nvGrpSpPr>
      <p:grpSpPr>
        <a:xfrm>
          <a:off x="0" y="0"/>
          <a:ext cx="0" cy="0"/>
          <a:chOff x="0" y="0"/>
          <a:chExt cx="0" cy="0"/>
        </a:xfrm>
      </p:grpSpPr>
      <p:sp>
        <p:nvSpPr>
          <p:cNvPr id="43" name="Picture Placeholder 42">
            <a:extLst>
              <a:ext uri="{FF2B5EF4-FFF2-40B4-BE49-F238E27FC236}">
                <a16:creationId xmlns:a16="http://schemas.microsoft.com/office/drawing/2014/main" id="{F623528C-8666-4911-B6CE-06B12DD3032E}"/>
              </a:ext>
            </a:extLst>
          </p:cNvPr>
          <p:cNvSpPr>
            <a:spLocks noGrp="1"/>
          </p:cNvSpPr>
          <p:nvPr>
            <p:ph type="pic" sz="quarter" idx="15" hasCustomPrompt="1"/>
          </p:nvPr>
        </p:nvSpPr>
        <p:spPr>
          <a:xfrm>
            <a:off x="449789" y="0"/>
            <a:ext cx="8694210" cy="4705350"/>
          </a:xfrm>
          <a:custGeom>
            <a:avLst/>
            <a:gdLst>
              <a:gd name="connsiteX0" fmla="*/ 0 w 8694210"/>
              <a:gd name="connsiteY0" fmla="*/ 0 h 4705350"/>
              <a:gd name="connsiteX1" fmla="*/ 8694210 w 8694210"/>
              <a:gd name="connsiteY1" fmla="*/ 0 h 4705350"/>
              <a:gd name="connsiteX2" fmla="*/ 8694210 w 8694210"/>
              <a:gd name="connsiteY2" fmla="*/ 4368785 h 4705350"/>
              <a:gd name="connsiteX3" fmla="*/ 3620076 w 8694210"/>
              <a:gd name="connsiteY3" fmla="*/ 4368785 h 4705350"/>
              <a:gd name="connsiteX4" fmla="*/ 3315289 w 8694210"/>
              <a:gd name="connsiteY4" fmla="*/ 4673572 h 4705350"/>
              <a:gd name="connsiteX5" fmla="*/ 3315289 w 8694210"/>
              <a:gd name="connsiteY5" fmla="*/ 4705350 h 4705350"/>
              <a:gd name="connsiteX6" fmla="*/ 457180 w 8694210"/>
              <a:gd name="connsiteY6" fmla="*/ 4705350 h 4705350"/>
              <a:gd name="connsiteX7" fmla="*/ 0 w 8694210"/>
              <a:gd name="connsiteY7" fmla="*/ 4248170 h 470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94210" h="4705350">
                <a:moveTo>
                  <a:pt x="0" y="0"/>
                </a:moveTo>
                <a:lnTo>
                  <a:pt x="8694210" y="0"/>
                </a:lnTo>
                <a:lnTo>
                  <a:pt x="8694210" y="4368785"/>
                </a:lnTo>
                <a:lnTo>
                  <a:pt x="3620076" y="4368785"/>
                </a:lnTo>
                <a:cubicBezTo>
                  <a:pt x="3451747" y="4368785"/>
                  <a:pt x="3315289" y="4505243"/>
                  <a:pt x="3315289" y="4673572"/>
                </a:cubicBezTo>
                <a:lnTo>
                  <a:pt x="3315289" y="4705350"/>
                </a:lnTo>
                <a:lnTo>
                  <a:pt x="457180" y="4705350"/>
                </a:lnTo>
                <a:cubicBezTo>
                  <a:pt x="204686" y="4705350"/>
                  <a:pt x="0" y="4500664"/>
                  <a:pt x="0" y="4248170"/>
                </a:cubicBezTo>
                <a:close/>
              </a:path>
            </a:pathLst>
          </a:custGeom>
          <a:solidFill>
            <a:srgbClr val="EAEAEA"/>
          </a:solidFill>
        </p:spPr>
        <p:txBody>
          <a:bodyPr wrap="square" tIns="0" anchor="ctr" anchorCtr="1">
            <a:noAutofit/>
          </a:bodyPr>
          <a:lstStyle>
            <a:lvl1pPr algn="l">
              <a:spcBef>
                <a:spcPts val="0"/>
              </a:spcBef>
              <a:defRPr sz="1200">
                <a:solidFill>
                  <a:schemeClr val="tx1"/>
                </a:solidFill>
              </a:defRPr>
            </a:lvl1pPr>
          </a:lstStyle>
          <a:p>
            <a:r>
              <a:rPr lang="en-US" noProof="0" dirty="0"/>
              <a:t>Click on icon  </a:t>
            </a:r>
            <a:br>
              <a:rPr lang="en-US" noProof="0" dirty="0"/>
            </a:br>
            <a:r>
              <a:rPr lang="en-US" noProof="0" dirty="0"/>
              <a:t>to add picture</a:t>
            </a:r>
          </a:p>
        </p:txBody>
      </p:sp>
      <p:sp>
        <p:nvSpPr>
          <p:cNvPr id="53" name="Rectangle 3">
            <a:extLst>
              <a:ext uri="{FF2B5EF4-FFF2-40B4-BE49-F238E27FC236}">
                <a16:creationId xmlns:a16="http://schemas.microsoft.com/office/drawing/2014/main" id="{2B10D285-94EA-4EB1-817D-9B5894023DFD}"/>
              </a:ext>
            </a:extLst>
          </p:cNvPr>
          <p:cNvSpPr/>
          <p:nvPr userDrawn="1"/>
        </p:nvSpPr>
        <p:spPr>
          <a:xfrm>
            <a:off x="-2574472" y="-2157046"/>
            <a:ext cx="14292944" cy="111720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064796" y="4705350"/>
            <a:ext cx="4454059" cy="707775"/>
          </a:xfrm>
        </p:spPr>
        <p:txBody>
          <a:bodyPr anchor="b" anchorCtr="0">
            <a:noAutofit/>
          </a:bodyPr>
          <a:lstStyle>
            <a:lvl1pPr>
              <a:lnSpc>
                <a:spcPct val="80000"/>
              </a:lnSpc>
              <a:defRPr sz="3000" spc="-45" baseline="0">
                <a:solidFill>
                  <a:schemeClr val="tx2"/>
                </a:solidFill>
              </a:defRPr>
            </a:lvl1pPr>
          </a:lstStyle>
          <a:p>
            <a:r>
              <a:rPr lang="en-US" noProof="0" dirty="0"/>
              <a:t>Click to add title</a:t>
            </a:r>
          </a:p>
        </p:txBody>
      </p:sp>
      <p:sp>
        <p:nvSpPr>
          <p:cNvPr id="11" name="Text Placeholder 10">
            <a:extLst>
              <a:ext uri="{FF2B5EF4-FFF2-40B4-BE49-F238E27FC236}">
                <a16:creationId xmlns:a16="http://schemas.microsoft.com/office/drawing/2014/main" id="{35139539-07AB-43B9-A8D2-9D0467DC1742}"/>
              </a:ext>
            </a:extLst>
          </p:cNvPr>
          <p:cNvSpPr>
            <a:spLocks noGrp="1"/>
          </p:cNvSpPr>
          <p:nvPr>
            <p:ph type="body" sz="quarter" idx="11" hasCustomPrompt="1"/>
          </p:nvPr>
        </p:nvSpPr>
        <p:spPr>
          <a:xfrm>
            <a:off x="4064795" y="6234258"/>
            <a:ext cx="4454059" cy="232858"/>
          </a:xfrm>
        </p:spPr>
        <p:txBody>
          <a:bodyPr>
            <a:noAutofit/>
          </a:bodyPr>
          <a:lstStyle>
            <a:lvl1pPr>
              <a:defRPr sz="1350"/>
            </a:lvl1pPr>
          </a:lstStyle>
          <a:p>
            <a:pPr lvl="0"/>
            <a:r>
              <a:rPr lang="en-US" noProof="0" dirty="0"/>
              <a:t>Click to add department and date</a:t>
            </a:r>
          </a:p>
        </p:txBody>
      </p:sp>
      <p:sp>
        <p:nvSpPr>
          <p:cNvPr id="31" name="Text Placeholder 25">
            <a:extLst>
              <a:ext uri="{FF2B5EF4-FFF2-40B4-BE49-F238E27FC236}">
                <a16:creationId xmlns:a16="http://schemas.microsoft.com/office/drawing/2014/main" id="{BBE7FF0D-A11C-478D-82C1-4EAA76F26FEC}"/>
              </a:ext>
            </a:extLst>
          </p:cNvPr>
          <p:cNvSpPr>
            <a:spLocks noGrp="1"/>
          </p:cNvSpPr>
          <p:nvPr>
            <p:ph type="body" sz="quarter" idx="13" hasCustomPrompt="1"/>
          </p:nvPr>
        </p:nvSpPr>
        <p:spPr>
          <a:xfrm>
            <a:off x="4064795" y="5706342"/>
            <a:ext cx="4453516" cy="413470"/>
          </a:xfrm>
        </p:spPr>
        <p:txBody>
          <a:bodyPr/>
          <a:lstStyle>
            <a:lvl1pPr>
              <a:lnSpc>
                <a:spcPct val="80000"/>
              </a:lnSpc>
              <a:defRPr sz="3000" spc="-45" baseline="0">
                <a:solidFill>
                  <a:schemeClr val="bg2"/>
                </a:solidFill>
              </a:defRPr>
            </a:lvl1pPr>
          </a:lstStyle>
          <a:p>
            <a:pPr lvl="0"/>
            <a:r>
              <a:rPr lang="en-US" noProof="0" dirty="0"/>
              <a:t>Click to add subtitle</a:t>
            </a:r>
          </a:p>
        </p:txBody>
      </p:sp>
      <p:sp>
        <p:nvSpPr>
          <p:cNvPr id="42" name="Rectangle 106">
            <a:extLst>
              <a:ext uri="{FF2B5EF4-FFF2-40B4-BE49-F238E27FC236}">
                <a16:creationId xmlns:a16="http://schemas.microsoft.com/office/drawing/2014/main" id="{D22C04FF-2BBD-4F2B-B882-F82899D4A1BD}"/>
              </a:ext>
            </a:extLst>
          </p:cNvPr>
          <p:cNvSpPr>
            <a:spLocks noChangeArrowheads="1"/>
          </p:cNvSpPr>
          <p:nvPr userDrawn="1"/>
        </p:nvSpPr>
        <p:spPr bwMode="gray">
          <a:xfrm>
            <a:off x="-2430152" y="4"/>
            <a:ext cx="2329217" cy="996925"/>
          </a:xfrm>
          <a:prstGeom prst="rect">
            <a:avLst/>
          </a:prstGeom>
          <a:solidFill>
            <a:schemeClr val="bg1">
              <a:lumMod val="95000"/>
            </a:schemeClr>
          </a:solidFill>
          <a:ln>
            <a:noFill/>
          </a:ln>
          <a:effectLst/>
        </p:spPr>
        <p:txBody>
          <a:bodyPr wrap="square" lIns="108000" tIns="108000" rIns="108000" bIns="135000" anchor="t">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8" normalizeH="0" baseline="0" noProof="0" dirty="0" err="1">
                <a:ln>
                  <a:noFill/>
                </a:ln>
                <a:solidFill>
                  <a:schemeClr val="tx1"/>
                </a:solidFill>
                <a:effectLst/>
                <a:uLnTx/>
                <a:uFillTx/>
                <a:latin typeface="Open Sans"/>
                <a:ea typeface="+mn-ea"/>
                <a:cs typeface="+mn-cs"/>
              </a:rPr>
              <a:t>Add</a:t>
            </a: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 </a:t>
            </a:r>
            <a:r>
              <a:rPr kumimoji="0" lang="nl-NL" altLang="en-US" sz="825" b="1" i="0" u="none" strike="noStrike" kern="1200" cap="none" spc="-8" normalizeH="0" baseline="0" noProof="0" dirty="0" err="1">
                <a:ln>
                  <a:noFill/>
                </a:ln>
                <a:solidFill>
                  <a:schemeClr val="tx1"/>
                </a:solidFill>
                <a:effectLst/>
                <a:uLnTx/>
                <a:uFillTx/>
                <a:latin typeface="Open Sans"/>
                <a:ea typeface="+mn-ea"/>
                <a:cs typeface="+mn-cs"/>
              </a:rPr>
              <a:t>an</a:t>
            </a: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 image</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Click on the icon in the center of the image area</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Select an image. Note: Use a landscape image</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Click ‘Insert’ and the image will be placed</a:t>
            </a:r>
          </a:p>
        </p:txBody>
      </p:sp>
      <p:pic>
        <p:nvPicPr>
          <p:cNvPr id="27" name="Graphic 26">
            <a:extLst>
              <a:ext uri="{FF2B5EF4-FFF2-40B4-BE49-F238E27FC236}">
                <a16:creationId xmlns:a16="http://schemas.microsoft.com/office/drawing/2014/main" id="{690AEE52-AAA3-4655-B2C0-E6B2D703F4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92641" y="6000946"/>
            <a:ext cx="1842559" cy="534423"/>
          </a:xfrm>
          <a:prstGeom prst="rect">
            <a:avLst/>
          </a:prstGeom>
        </p:spPr>
      </p:pic>
      <p:cxnSp>
        <p:nvCxnSpPr>
          <p:cNvPr id="28" name="Straight Connector 27">
            <a:extLst>
              <a:ext uri="{FF2B5EF4-FFF2-40B4-BE49-F238E27FC236}">
                <a16:creationId xmlns:a16="http://schemas.microsoft.com/office/drawing/2014/main" id="{991AFE61-A456-451A-B4DA-83075068CD5F}"/>
              </a:ext>
            </a:extLst>
          </p:cNvPr>
          <p:cNvCxnSpPr>
            <a:cxnSpLocks/>
          </p:cNvCxnSpPr>
          <p:nvPr userDrawn="1"/>
        </p:nvCxnSpPr>
        <p:spPr>
          <a:xfrm>
            <a:off x="4089798" y="5543200"/>
            <a:ext cx="850502" cy="0"/>
          </a:xfrm>
          <a:prstGeom prst="line">
            <a:avLst/>
          </a:prstGeom>
          <a:ln w="38100" cap="rnd">
            <a:solidFill>
              <a:schemeClr val="bg2"/>
            </a:solidFill>
          </a:ln>
        </p:spPr>
        <p:style>
          <a:lnRef idx="1">
            <a:schemeClr val="accent1"/>
          </a:lnRef>
          <a:fillRef idx="0">
            <a:schemeClr val="accent1"/>
          </a:fillRef>
          <a:effectRef idx="0">
            <a:schemeClr val="accent1"/>
          </a:effectRef>
          <a:fontRef idx="minor">
            <a:schemeClr val="tx1"/>
          </a:fontRef>
        </p:style>
      </p:cxnSp>
      <p:grpSp>
        <p:nvGrpSpPr>
          <p:cNvPr id="32" name="Groep 24">
            <a:extLst>
              <a:ext uri="{FF2B5EF4-FFF2-40B4-BE49-F238E27FC236}">
                <a16:creationId xmlns:a16="http://schemas.microsoft.com/office/drawing/2014/main" id="{022AF5D4-65E3-4E77-B8A7-AF4EBDA72181}"/>
              </a:ext>
            </a:extLst>
          </p:cNvPr>
          <p:cNvGrpSpPr/>
          <p:nvPr userDrawn="1"/>
        </p:nvGrpSpPr>
        <p:grpSpPr>
          <a:xfrm>
            <a:off x="9247577" y="1"/>
            <a:ext cx="2329217" cy="5718810"/>
            <a:chOff x="12326583" y="1"/>
            <a:chExt cx="2329217" cy="5718810"/>
          </a:xfrm>
        </p:grpSpPr>
        <p:sp>
          <p:nvSpPr>
            <p:cNvPr id="33" name="Rectangle 106">
              <a:extLst>
                <a:ext uri="{FF2B5EF4-FFF2-40B4-BE49-F238E27FC236}">
                  <a16:creationId xmlns:a16="http://schemas.microsoft.com/office/drawing/2014/main" id="{2E3B1F64-D6E9-4471-9C97-B35E36BE115C}"/>
                </a:ext>
              </a:extLst>
            </p:cNvPr>
            <p:cNvSpPr>
              <a:spLocks noChangeArrowheads="1"/>
            </p:cNvSpPr>
            <p:nvPr userDrawn="1"/>
          </p:nvSpPr>
          <p:spPr bwMode="gray">
            <a:xfrm>
              <a:off x="12326583" y="1"/>
              <a:ext cx="2329217" cy="5718810"/>
            </a:xfrm>
            <a:prstGeom prst="rect">
              <a:avLst/>
            </a:prstGeom>
            <a:solidFill>
              <a:schemeClr val="bg1">
                <a:lumMod val="95000"/>
              </a:schemeClr>
            </a:solidFill>
            <a:ln>
              <a:noFill/>
            </a:ln>
            <a:effectLst/>
          </p:spPr>
          <p:txBody>
            <a:bodyPr wrap="square" lIns="144000" tIns="144000" rIns="144000" bIns="180000" anchor="t">
              <a:noAutofit/>
            </a:bodyPr>
            <a:lstStyle/>
            <a:p>
              <a:pPr marL="0" marR="0" lvl="0" indent="0" algn="l" defTabSz="914400" rtl="0" eaLnBrk="1" fontAlgn="auto" latinLnBrk="0" hangingPunct="1">
                <a:lnSpc>
                  <a:spcPct val="95000"/>
                </a:lnSpc>
                <a:spcBef>
                  <a:spcPts val="600"/>
                </a:spcBef>
                <a:spcAft>
                  <a:spcPts val="0"/>
                </a:spcAft>
                <a:buClrTx/>
                <a:buSzTx/>
                <a:buFontTx/>
                <a:buNone/>
                <a:tabLst>
                  <a:tab pos="1141413" algn="l"/>
                </a:tabLst>
                <a:defRPr/>
              </a:pPr>
              <a:r>
                <a:rPr kumimoji="0" lang="nl-NL" altLang="en-US" sz="1100" b="1" i="0" u="none" strike="noStrike" kern="1200" cap="none" spc="-10" normalizeH="0" baseline="0" noProof="0" dirty="0" err="1">
                  <a:ln>
                    <a:noFill/>
                  </a:ln>
                  <a:solidFill>
                    <a:schemeClr val="tx1"/>
                  </a:solidFill>
                  <a:effectLst/>
                  <a:uLnTx/>
                  <a:uFillTx/>
                  <a:latin typeface="Open Sans"/>
                  <a:ea typeface="+mn-ea"/>
                  <a:cs typeface="+mn-cs"/>
                </a:rPr>
                <a:t>Crop</a:t>
              </a:r>
              <a:r>
                <a:rPr kumimoji="0" lang="nl-NL" altLang="en-US" sz="1100" b="1" i="0" u="none" strike="noStrike" kern="1200" cap="none" spc="-10" normalizeH="0" baseline="0" noProof="0" dirty="0">
                  <a:ln>
                    <a:noFill/>
                  </a:ln>
                  <a:solidFill>
                    <a:schemeClr val="tx1"/>
                  </a:solidFill>
                  <a:effectLst/>
                  <a:uLnTx/>
                  <a:uFillTx/>
                  <a:latin typeface="Open Sans"/>
                  <a:ea typeface="+mn-ea"/>
                  <a:cs typeface="+mn-cs"/>
                </a:rPr>
                <a:t> </a:t>
              </a:r>
              <a:r>
                <a:rPr kumimoji="0" lang="nl-NL" altLang="en-US" sz="1100" b="1" i="0" u="none" strike="noStrike" kern="1200" cap="none" spc="-10" normalizeH="0" baseline="0" noProof="0" dirty="0" err="1">
                  <a:ln>
                    <a:noFill/>
                  </a:ln>
                  <a:solidFill>
                    <a:schemeClr val="tx1"/>
                  </a:solidFill>
                  <a:effectLst/>
                  <a:uLnTx/>
                  <a:uFillTx/>
                  <a:latin typeface="Open Sans"/>
                  <a:ea typeface="+mn-ea"/>
                  <a:cs typeface="+mn-cs"/>
                </a:rPr>
                <a:t>an</a:t>
              </a:r>
              <a:r>
                <a:rPr kumimoji="0" lang="nl-NL" altLang="en-US" sz="1100" b="1" i="0" u="none" strike="noStrike" kern="1200" cap="none" spc="-10" normalizeH="0" baseline="0" noProof="0" dirty="0">
                  <a:ln>
                    <a:noFill/>
                  </a:ln>
                  <a:solidFill>
                    <a:schemeClr val="tx1"/>
                  </a:solidFill>
                  <a:effectLst/>
                  <a:uLnTx/>
                  <a:uFillTx/>
                  <a:latin typeface="Open Sans"/>
                  <a:ea typeface="+mn-ea"/>
                  <a:cs typeface="+mn-cs"/>
                </a:rPr>
                <a:t> image</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Click on the placed image and then select the tab ‘Image Format’</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Click on the ‘Crop’ button </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You can now fit the image in </a:t>
              </a:r>
              <a:b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b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two ways:</a:t>
              </a: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Drag the photo in such a way that the part that should be visible in the image plane is correct</a:t>
              </a: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With the white dots you can make the image larger or smaller in such a way that the part that should be visible in the image plane is correct</a:t>
              </a:r>
            </a:p>
          </p:txBody>
        </p:sp>
        <p:grpSp>
          <p:nvGrpSpPr>
            <p:cNvPr id="34" name="Groep 26">
              <a:extLst>
                <a:ext uri="{FF2B5EF4-FFF2-40B4-BE49-F238E27FC236}">
                  <a16:creationId xmlns:a16="http://schemas.microsoft.com/office/drawing/2014/main" id="{3E03D940-BD64-42B5-ACC6-6E4D3CF79F35}"/>
                </a:ext>
              </a:extLst>
            </p:cNvPr>
            <p:cNvGrpSpPr>
              <a:grpSpLocks noChangeAspect="1"/>
            </p:cNvGrpSpPr>
            <p:nvPr userDrawn="1"/>
          </p:nvGrpSpPr>
          <p:grpSpPr>
            <a:xfrm>
              <a:off x="12616299" y="4739224"/>
              <a:ext cx="1766851" cy="793244"/>
              <a:chOff x="2766083" y="6357983"/>
              <a:chExt cx="1485890" cy="667104"/>
            </a:xfrm>
          </p:grpSpPr>
          <p:pic>
            <p:nvPicPr>
              <p:cNvPr id="55" name="Picture 15">
                <a:extLst>
                  <a:ext uri="{FF2B5EF4-FFF2-40B4-BE49-F238E27FC236}">
                    <a16:creationId xmlns:a16="http://schemas.microsoft.com/office/drawing/2014/main" id="{7558D989-0F14-40D0-B4FE-F7A20AD66E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3332816" y="6454073"/>
                <a:ext cx="352425" cy="352425"/>
              </a:xfrm>
              <a:prstGeom prst="rect">
                <a:avLst/>
              </a:prstGeom>
            </p:spPr>
          </p:pic>
          <p:pic>
            <p:nvPicPr>
              <p:cNvPr id="56" name="Picture 18">
                <a:extLst>
                  <a:ext uri="{FF2B5EF4-FFF2-40B4-BE49-F238E27FC236}">
                    <a16:creationId xmlns:a16="http://schemas.microsoft.com/office/drawing/2014/main" id="{F6E66591-38BD-4217-97FA-1412C52138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2766083" y="6454074"/>
                <a:ext cx="352425" cy="352425"/>
              </a:xfrm>
              <a:prstGeom prst="rect">
                <a:avLst/>
              </a:prstGeom>
            </p:spPr>
          </p:pic>
          <p:pic>
            <p:nvPicPr>
              <p:cNvPr id="57" name="Picture 19">
                <a:extLst>
                  <a:ext uri="{FF2B5EF4-FFF2-40B4-BE49-F238E27FC236}">
                    <a16:creationId xmlns:a16="http://schemas.microsoft.com/office/drawing/2014/main" id="{8D1E817E-F556-4633-B2EF-24A1BABCE7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3899548" y="6454074"/>
                <a:ext cx="352425" cy="352425"/>
              </a:xfrm>
              <a:prstGeom prst="rect">
                <a:avLst/>
              </a:prstGeom>
            </p:spPr>
          </p:pic>
          <p:cxnSp>
            <p:nvCxnSpPr>
              <p:cNvPr id="58" name="Straight Arrow Connector 23">
                <a:extLst>
                  <a:ext uri="{FF2B5EF4-FFF2-40B4-BE49-F238E27FC236}">
                    <a16:creationId xmlns:a16="http://schemas.microsoft.com/office/drawing/2014/main" id="{A04E3C70-177B-496A-83AB-86B85CD844D5}"/>
                  </a:ext>
                </a:extLst>
              </p:cNvPr>
              <p:cNvCxnSpPr/>
              <p:nvPr/>
            </p:nvCxnSpPr>
            <p:spPr bwMode="gray">
              <a:xfrm flipV="1">
                <a:off x="2942296" y="6845087"/>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Connector 24">
                <a:extLst>
                  <a:ext uri="{FF2B5EF4-FFF2-40B4-BE49-F238E27FC236}">
                    <a16:creationId xmlns:a16="http://schemas.microsoft.com/office/drawing/2014/main" id="{4B0689B8-26B8-468D-8911-C00DF687C00B}"/>
                  </a:ext>
                </a:extLst>
              </p:cNvPr>
              <p:cNvCxnSpPr>
                <a:stCxn id="55" idx="0"/>
                <a:endCxn id="55" idx="2"/>
              </p:cNvCxnSpPr>
              <p:nvPr/>
            </p:nvCxnSpPr>
            <p:spPr bwMode="gray">
              <a:xfrm rot="2700000">
                <a:off x="3509030" y="6357985"/>
                <a:ext cx="0" cy="54460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26">
                <a:extLst>
                  <a:ext uri="{FF2B5EF4-FFF2-40B4-BE49-F238E27FC236}">
                    <a16:creationId xmlns:a16="http://schemas.microsoft.com/office/drawing/2014/main" id="{409C8003-C529-4803-973F-25A656C44569}"/>
                  </a:ext>
                </a:extLst>
              </p:cNvPr>
              <p:cNvCxnSpPr>
                <a:stCxn id="55" idx="3"/>
                <a:endCxn id="55" idx="1"/>
              </p:cNvCxnSpPr>
              <p:nvPr/>
            </p:nvCxnSpPr>
            <p:spPr bwMode="gray">
              <a:xfrm rot="2700000" flipH="1">
                <a:off x="3236724" y="6630287"/>
                <a:ext cx="54460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 name="Straight Arrow Connector 27">
                <a:extLst>
                  <a:ext uri="{FF2B5EF4-FFF2-40B4-BE49-F238E27FC236}">
                    <a16:creationId xmlns:a16="http://schemas.microsoft.com/office/drawing/2014/main" id="{5FF56F09-33FB-4EC6-A356-75AA056C7753}"/>
                  </a:ext>
                </a:extLst>
              </p:cNvPr>
              <p:cNvCxnSpPr/>
              <p:nvPr/>
            </p:nvCxnSpPr>
            <p:spPr bwMode="gray">
              <a:xfrm flipV="1">
                <a:off x="4123386" y="6845087"/>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Oval 28">
                <a:extLst>
                  <a:ext uri="{FF2B5EF4-FFF2-40B4-BE49-F238E27FC236}">
                    <a16:creationId xmlns:a16="http://schemas.microsoft.com/office/drawing/2014/main" id="{F62D3F77-A447-4AF6-AC1A-E825ED0A509A}"/>
                  </a:ext>
                </a:extLst>
              </p:cNvPr>
              <p:cNvSpPr/>
              <p:nvPr/>
            </p:nvSpPr>
            <p:spPr bwMode="gray">
              <a:xfrm>
                <a:off x="4018611" y="6573137"/>
                <a:ext cx="233362" cy="233362"/>
              </a:xfrm>
              <a:prstGeom prst="ellipse">
                <a:avLst/>
              </a:prstGeom>
              <a:solidFill>
                <a:srgbClr val="FFFFFF">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grpSp>
          <p:nvGrpSpPr>
            <p:cNvPr id="35" name="Groep 27">
              <a:extLst>
                <a:ext uri="{FF2B5EF4-FFF2-40B4-BE49-F238E27FC236}">
                  <a16:creationId xmlns:a16="http://schemas.microsoft.com/office/drawing/2014/main" id="{DB83CFBD-F48F-437D-8BF7-A795FE3678E5}"/>
                </a:ext>
              </a:extLst>
            </p:cNvPr>
            <p:cNvGrpSpPr/>
            <p:nvPr userDrawn="1"/>
          </p:nvGrpSpPr>
          <p:grpSpPr>
            <a:xfrm>
              <a:off x="12610022" y="1108316"/>
              <a:ext cx="425380" cy="577954"/>
              <a:chOff x="-37364" y="4061531"/>
              <a:chExt cx="571037" cy="775855"/>
            </a:xfrm>
          </p:grpSpPr>
          <p:pic>
            <p:nvPicPr>
              <p:cNvPr id="37" name="Afbeelding 29">
                <a:extLst>
                  <a:ext uri="{FF2B5EF4-FFF2-40B4-BE49-F238E27FC236}">
                    <a16:creationId xmlns:a16="http://schemas.microsoft.com/office/drawing/2014/main" id="{5CF5AAD4-6D46-4028-AB9A-90565A4978EC}"/>
                  </a:ext>
                </a:extLst>
              </p:cNvPr>
              <p:cNvPicPr>
                <a:picLocks noChangeAspect="1"/>
              </p:cNvPicPr>
              <p:nvPr userDrawn="1"/>
            </p:nvPicPr>
            <p:blipFill rotWithShape="1">
              <a:blip r:embed="rId7"/>
              <a:srcRect l="70194" t="13882" r="22159" b="63043"/>
              <a:stretch/>
            </p:blipFill>
            <p:spPr>
              <a:xfrm>
                <a:off x="-37364" y="4061531"/>
                <a:ext cx="571037" cy="775855"/>
              </a:xfrm>
              <a:prstGeom prst="rect">
                <a:avLst/>
              </a:prstGeom>
              <a:noFill/>
              <a:ln>
                <a:noFill/>
              </a:ln>
              <a:effectLst>
                <a:outerShdw blurRad="63500" sx="102000" sy="102000" algn="ctr" rotWithShape="0">
                  <a:prstClr val="black">
                    <a:alpha val="40000"/>
                  </a:prstClr>
                </a:outerShdw>
              </a:effectLst>
            </p:spPr>
          </p:pic>
          <p:sp>
            <p:nvSpPr>
              <p:cNvPr id="54" name="Rectangle 21">
                <a:extLst>
                  <a:ext uri="{FF2B5EF4-FFF2-40B4-BE49-F238E27FC236}">
                    <a16:creationId xmlns:a16="http://schemas.microsoft.com/office/drawing/2014/main" id="{3269A448-D999-4827-B0E4-298A45B85A33}"/>
                  </a:ext>
                </a:extLst>
              </p:cNvPr>
              <p:cNvSpPr/>
              <p:nvPr userDrawn="1"/>
            </p:nvSpPr>
            <p:spPr bwMode="gray">
              <a:xfrm>
                <a:off x="-10897" y="4113410"/>
                <a:ext cx="518104" cy="504825"/>
              </a:xfrm>
              <a:prstGeom prst="rect">
                <a:avLst/>
              </a:prstGeom>
              <a:solidFill>
                <a:srgbClr val="FFFFFF">
                  <a:alpha val="0"/>
                </a:srgbClr>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pic>
          <p:nvPicPr>
            <p:cNvPr id="36" name="Afbeelding 28">
              <a:extLst>
                <a:ext uri="{FF2B5EF4-FFF2-40B4-BE49-F238E27FC236}">
                  <a16:creationId xmlns:a16="http://schemas.microsoft.com/office/drawing/2014/main" id="{63A01AB2-A441-43CD-8D6B-B7584C561A3E}"/>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12616299" y="2769956"/>
              <a:ext cx="1767600" cy="1036900"/>
            </a:xfrm>
            <a:prstGeom prst="rect">
              <a:avLst/>
            </a:prstGeom>
          </p:spPr>
        </p:pic>
      </p:grpSp>
      <p:sp>
        <p:nvSpPr>
          <p:cNvPr id="29" name="Rectangle 106">
            <a:extLst>
              <a:ext uri="{FF2B5EF4-FFF2-40B4-BE49-F238E27FC236}">
                <a16:creationId xmlns:a16="http://schemas.microsoft.com/office/drawing/2014/main" id="{5FA2A254-64D5-4822-82D0-5A47918507E0}"/>
              </a:ext>
            </a:extLst>
          </p:cNvPr>
          <p:cNvSpPr>
            <a:spLocks noChangeArrowheads="1"/>
          </p:cNvSpPr>
          <p:nvPr userDrawn="1"/>
        </p:nvSpPr>
        <p:spPr bwMode="gray">
          <a:xfrm>
            <a:off x="-2430152" y="5879672"/>
            <a:ext cx="2329217" cy="978331"/>
          </a:xfrm>
          <a:prstGeom prst="rect">
            <a:avLst/>
          </a:prstGeom>
          <a:solidFill>
            <a:schemeClr val="bg1">
              <a:lumMod val="95000"/>
            </a:schemeClr>
          </a:solidFill>
          <a:ln>
            <a:noFill/>
          </a:ln>
          <a:effectLst/>
        </p:spPr>
        <p:txBody>
          <a:bodyPr wrap="square" lIns="108000" tIns="108000" rIns="108000" bIns="135000" anchor="b" anchorCtr="0">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Reset slide</a:t>
            </a:r>
          </a:p>
          <a:p>
            <a:pPr marL="0" marR="0" lvl="0" indent="0" algn="l" defTabSz="685783" rtl="0" eaLnBrk="1" fontAlgn="auto" latinLnBrk="0" hangingPunct="1">
              <a:lnSpc>
                <a:spcPct val="95000"/>
              </a:lnSpc>
              <a:spcBef>
                <a:spcPts val="450"/>
              </a:spcBef>
              <a:spcAft>
                <a:spcPts val="0"/>
              </a:spcAft>
              <a:buClrTx/>
              <a:buSzTx/>
              <a:buFont typeface="+mj-lt"/>
              <a:buNone/>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Under the tab 'Home', at the top left of the new slide button, there is a 'Reset' button. If this button is pressed, the slide will reset everything to correct the house style (colors, font sizes, image placement, etc.)</a:t>
            </a:r>
          </a:p>
        </p:txBody>
      </p:sp>
    </p:spTree>
    <p:extLst>
      <p:ext uri="{BB962C8B-B14F-4D97-AF65-F5344CB8AC3E}">
        <p14:creationId xmlns:p14="http://schemas.microsoft.com/office/powerpoint/2010/main" val="11190211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abel paginagroo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40058" y="333669"/>
            <a:ext cx="8258650" cy="581778"/>
          </a:xfrm>
        </p:spPr>
        <p:txBody>
          <a:bodyPr>
            <a:noAutofit/>
          </a:bodyPr>
          <a:lstStyle>
            <a:lvl1pPr>
              <a:defRPr/>
            </a:lvl1pPr>
          </a:lstStyle>
          <a:p>
            <a:r>
              <a:rPr lang="en-US" noProof="0" dirty="0"/>
              <a:t>Click to add title</a:t>
            </a:r>
          </a:p>
        </p:txBody>
      </p:sp>
      <p:sp>
        <p:nvSpPr>
          <p:cNvPr id="4" name="Table Placeholder 3">
            <a:extLst>
              <a:ext uri="{FF2B5EF4-FFF2-40B4-BE49-F238E27FC236}">
                <a16:creationId xmlns:a16="http://schemas.microsoft.com/office/drawing/2014/main" id="{94B40A4D-040D-412B-B077-4F963A67665D}"/>
              </a:ext>
            </a:extLst>
          </p:cNvPr>
          <p:cNvSpPr>
            <a:spLocks noGrp="1"/>
          </p:cNvSpPr>
          <p:nvPr>
            <p:ph type="tbl" sz="quarter" idx="12" hasCustomPrompt="1"/>
          </p:nvPr>
        </p:nvSpPr>
        <p:spPr>
          <a:xfrm>
            <a:off x="440058" y="1427799"/>
            <a:ext cx="8258650" cy="4375287"/>
          </a:xfrm>
        </p:spPr>
        <p:txBody>
          <a:bodyPr tIns="0" anchor="ctr" anchorCtr="1"/>
          <a:lstStyle>
            <a:lvl1pPr algn="l">
              <a:spcBef>
                <a:spcPts val="0"/>
              </a:spcBef>
              <a:defRPr sz="900">
                <a:solidFill>
                  <a:schemeClr val="tx1"/>
                </a:solidFill>
              </a:defRPr>
            </a:lvl1pPr>
          </a:lstStyle>
          <a:p>
            <a:r>
              <a:rPr lang="en-US" noProof="0" dirty="0"/>
              <a:t>Click on icon</a:t>
            </a:r>
            <a:br>
              <a:rPr lang="en-US" noProof="0" dirty="0"/>
            </a:br>
            <a:r>
              <a:rPr lang="en-US" noProof="0" dirty="0"/>
              <a:t>to add table</a:t>
            </a:r>
          </a:p>
        </p:txBody>
      </p:sp>
      <p:sp>
        <p:nvSpPr>
          <p:cNvPr id="3" name="Slide Number Placeholder 2">
            <a:extLst>
              <a:ext uri="{FF2B5EF4-FFF2-40B4-BE49-F238E27FC236}">
                <a16:creationId xmlns:a16="http://schemas.microsoft.com/office/drawing/2014/main" id="{E1B7A5D4-DEE1-41E7-A578-DE688BC982F1}"/>
              </a:ext>
            </a:extLst>
          </p:cNvPr>
          <p:cNvSpPr>
            <a:spLocks noGrp="1"/>
          </p:cNvSpPr>
          <p:nvPr>
            <p:ph type="sldNum" sz="quarter" idx="13"/>
          </p:nvPr>
        </p:nvSpPr>
        <p:spPr/>
        <p:txBody>
          <a:bodyPr/>
          <a:lstStyle/>
          <a:p>
            <a:fld id="{5A195573-6125-40C3-AA0C-3AC6CFB9F86B}" type="slidenum">
              <a:rPr lang="en-US" smtClean="0"/>
              <a:pPr/>
              <a:t>‹nr.›</a:t>
            </a:fld>
            <a:endParaRPr lang="en-US" dirty="0"/>
          </a:p>
        </p:txBody>
      </p:sp>
      <p:sp>
        <p:nvSpPr>
          <p:cNvPr id="9" name="Rectangle 106">
            <a:extLst>
              <a:ext uri="{FF2B5EF4-FFF2-40B4-BE49-F238E27FC236}">
                <a16:creationId xmlns:a16="http://schemas.microsoft.com/office/drawing/2014/main" id="{246975AE-ECFE-4951-B9D2-A0E573BA0F38}"/>
              </a:ext>
            </a:extLst>
          </p:cNvPr>
          <p:cNvSpPr>
            <a:spLocks noChangeArrowheads="1"/>
          </p:cNvSpPr>
          <p:nvPr userDrawn="1"/>
        </p:nvSpPr>
        <p:spPr bwMode="gray">
          <a:xfrm>
            <a:off x="9244940" y="1"/>
            <a:ext cx="2329217" cy="1499627"/>
          </a:xfrm>
          <a:prstGeom prst="rect">
            <a:avLst/>
          </a:prstGeom>
          <a:solidFill>
            <a:schemeClr val="bg1">
              <a:lumMod val="95000"/>
            </a:schemeClr>
          </a:solidFill>
          <a:ln>
            <a:noFill/>
          </a:ln>
          <a:effectLst/>
        </p:spPr>
        <p:txBody>
          <a:bodyPr wrap="square" lIns="108000" tIns="108000" rIns="108000" bIns="135000" anchor="t">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20" normalizeH="0" baseline="0" noProof="0" dirty="0" err="1">
                <a:ln>
                  <a:noFill/>
                </a:ln>
                <a:solidFill>
                  <a:schemeClr val="tx1"/>
                </a:solidFill>
                <a:effectLst/>
                <a:uLnTx/>
                <a:uFillTx/>
                <a:latin typeface="Open Sans"/>
                <a:ea typeface="+mn-ea"/>
                <a:cs typeface="+mn-cs"/>
              </a:rPr>
              <a:t>Add</a:t>
            </a:r>
            <a:r>
              <a:rPr kumimoji="0" lang="nl-NL" altLang="en-US" sz="825" b="1" i="0" u="none" strike="noStrike" kern="1200" cap="none" spc="-20" normalizeH="0" baseline="0" noProof="0" dirty="0">
                <a:ln>
                  <a:noFill/>
                </a:ln>
                <a:solidFill>
                  <a:schemeClr val="tx1"/>
                </a:solidFill>
                <a:effectLst/>
                <a:uLnTx/>
                <a:uFillTx/>
                <a:latin typeface="Open Sans"/>
                <a:ea typeface="+mn-ea"/>
                <a:cs typeface="+mn-cs"/>
              </a:rPr>
              <a:t> a </a:t>
            </a:r>
            <a:r>
              <a:rPr kumimoji="0" lang="nl-NL" altLang="en-US" sz="825" b="1" i="0" u="none" strike="noStrike" kern="1200" cap="none" spc="-20" normalizeH="0" baseline="0" noProof="0" dirty="0" err="1">
                <a:ln>
                  <a:noFill/>
                </a:ln>
                <a:solidFill>
                  <a:schemeClr val="tx1"/>
                </a:solidFill>
                <a:effectLst/>
                <a:uLnTx/>
                <a:uFillTx/>
                <a:latin typeface="Open Sans"/>
                <a:ea typeface="+mn-ea"/>
                <a:cs typeface="+mn-cs"/>
              </a:rPr>
              <a:t>table</a:t>
            </a:r>
            <a:endParaRPr kumimoji="0" lang="nl-NL" altLang="en-US" sz="825" b="1" i="0" u="none" strike="noStrike" kern="1200" cap="none" spc="-20" normalizeH="0" baseline="0" noProof="0" dirty="0">
              <a:ln>
                <a:noFill/>
              </a:ln>
              <a:solidFill>
                <a:schemeClr val="tx1"/>
              </a:solidFill>
              <a:effectLst/>
              <a:uLnTx/>
              <a:uFillTx/>
              <a:latin typeface="Open Sans"/>
              <a:ea typeface="+mn-ea"/>
              <a:cs typeface="+mn-cs"/>
            </a:endParaRP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20" normalizeH="0" baseline="0" noProof="0" dirty="0">
                <a:ln>
                  <a:noFill/>
                </a:ln>
                <a:solidFill>
                  <a:schemeClr val="tx1"/>
                </a:solidFill>
                <a:effectLst/>
                <a:uLnTx/>
                <a:uFillTx/>
                <a:latin typeface="Open Sans"/>
                <a:ea typeface="+mn-ea"/>
                <a:cs typeface="+mn-cs"/>
              </a:rPr>
              <a:t>Click on the icon in the middle of the table area</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20" normalizeH="0" baseline="0" noProof="0" dirty="0">
                <a:ln>
                  <a:noFill/>
                </a:ln>
                <a:solidFill>
                  <a:schemeClr val="tx1"/>
                </a:solidFill>
                <a:effectLst/>
                <a:uLnTx/>
                <a:uFillTx/>
                <a:latin typeface="Open Sans"/>
                <a:ea typeface="+mn-ea"/>
                <a:cs typeface="+mn-cs"/>
              </a:rPr>
              <a:t>Choose how many columns and rows the table you want to insert should have</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20" normalizeH="0" baseline="0" noProof="0" dirty="0">
                <a:ln>
                  <a:noFill/>
                </a:ln>
                <a:solidFill>
                  <a:schemeClr val="tx1"/>
                </a:solidFill>
                <a:effectLst/>
                <a:uLnTx/>
                <a:uFillTx/>
                <a:latin typeface="Open Sans"/>
                <a:ea typeface="+mn-ea"/>
                <a:cs typeface="+mn-cs"/>
              </a:rPr>
              <a:t>Click ‘OK’ and the table will be inserted which can be filled</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20" normalizeH="0" baseline="0" noProof="0" dirty="0">
                <a:ln>
                  <a:noFill/>
                </a:ln>
                <a:solidFill>
                  <a:schemeClr val="tx1"/>
                </a:solidFill>
                <a:effectLst/>
                <a:uLnTx/>
                <a:uFillTx/>
                <a:latin typeface="Open Sans"/>
                <a:ea typeface="+mn-ea"/>
                <a:cs typeface="+mn-cs"/>
              </a:rPr>
              <a:t>Then select all the text in the table, adjust the font size to 14pt and color the black text to dark blue</a:t>
            </a:r>
          </a:p>
        </p:txBody>
      </p:sp>
      <p:sp>
        <p:nvSpPr>
          <p:cNvPr id="10" name="Rectangle 106">
            <a:extLst>
              <a:ext uri="{FF2B5EF4-FFF2-40B4-BE49-F238E27FC236}">
                <a16:creationId xmlns:a16="http://schemas.microsoft.com/office/drawing/2014/main" id="{694CE35D-AF21-4504-99F7-F07D88FA0B07}"/>
              </a:ext>
            </a:extLst>
          </p:cNvPr>
          <p:cNvSpPr>
            <a:spLocks noChangeArrowheads="1"/>
          </p:cNvSpPr>
          <p:nvPr userDrawn="1"/>
        </p:nvSpPr>
        <p:spPr bwMode="gray">
          <a:xfrm>
            <a:off x="9244940" y="2942671"/>
            <a:ext cx="2329217" cy="1042451"/>
          </a:xfrm>
          <a:prstGeom prst="rect">
            <a:avLst/>
          </a:prstGeom>
          <a:solidFill>
            <a:schemeClr val="bg1">
              <a:lumMod val="95000"/>
            </a:schemeClr>
          </a:solidFill>
          <a:ln>
            <a:noFill/>
          </a:ln>
          <a:effectLst/>
        </p:spPr>
        <p:txBody>
          <a:bodyPr wrap="square" lIns="108000" tIns="108000" rIns="108000" bIns="135000" anchor="t">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en-US" altLang="en-US" sz="825" b="1" i="0" u="none" strike="noStrike" kern="1200" cap="none" spc="-20" normalizeH="0" baseline="0" noProof="0" dirty="0">
                <a:ln>
                  <a:noFill/>
                </a:ln>
                <a:solidFill>
                  <a:schemeClr val="tx1"/>
                </a:solidFill>
                <a:effectLst/>
                <a:uLnTx/>
                <a:uFillTx/>
                <a:latin typeface="Open Sans"/>
                <a:ea typeface="+mn-ea"/>
                <a:cs typeface="+mn-cs"/>
              </a:rPr>
              <a:t>Add vertical lines to a table</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20" normalizeH="0" baseline="0" noProof="0" dirty="0">
                <a:ln>
                  <a:noFill/>
                </a:ln>
                <a:solidFill>
                  <a:schemeClr val="tx1"/>
                </a:solidFill>
                <a:effectLst/>
                <a:uLnTx/>
                <a:uFillTx/>
                <a:latin typeface="Open Sans"/>
                <a:ea typeface="+mn-ea"/>
                <a:cs typeface="+mn-cs"/>
              </a:rPr>
              <a:t>Insert a table. The table is inserted without vertical lines</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20" normalizeH="0" baseline="0" noProof="0" dirty="0">
                <a:ln>
                  <a:noFill/>
                </a:ln>
                <a:solidFill>
                  <a:schemeClr val="tx1"/>
                </a:solidFill>
                <a:effectLst/>
                <a:uLnTx/>
                <a:uFillTx/>
                <a:latin typeface="Open Sans"/>
                <a:ea typeface="+mn-ea"/>
                <a:cs typeface="+mn-cs"/>
              </a:rPr>
              <a:t>To add the vertical lines; Click in the 'Table Style Options' menu, choose the 'Banded Columns' function and the vertical lines will appear</a:t>
            </a:r>
          </a:p>
        </p:txBody>
      </p:sp>
    </p:spTree>
    <p:extLst>
      <p:ext uri="{BB962C8B-B14F-4D97-AF65-F5344CB8AC3E}">
        <p14:creationId xmlns:p14="http://schemas.microsoft.com/office/powerpoint/2010/main" val="19155881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houd met grafiek rech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40056" y="333670"/>
            <a:ext cx="8258651" cy="581777"/>
          </a:xfrm>
        </p:spPr>
        <p:txBody>
          <a:bodyPr>
            <a:noAutofit/>
          </a:bodyPr>
          <a:lstStyle>
            <a:lvl1pPr>
              <a:defRPr/>
            </a:lvl1pPr>
          </a:lstStyle>
          <a:p>
            <a:r>
              <a:rPr lang="en-US" noProof="0" dirty="0"/>
              <a:t>Click to add title</a:t>
            </a:r>
          </a:p>
        </p:txBody>
      </p:sp>
      <p:sp>
        <p:nvSpPr>
          <p:cNvPr id="6" name="Chart Placeholder 5">
            <a:extLst>
              <a:ext uri="{FF2B5EF4-FFF2-40B4-BE49-F238E27FC236}">
                <a16:creationId xmlns:a16="http://schemas.microsoft.com/office/drawing/2014/main" id="{AF2C0AF9-9479-4176-A7DB-2B958BF52B55}"/>
              </a:ext>
            </a:extLst>
          </p:cNvPr>
          <p:cNvSpPr>
            <a:spLocks noGrp="1"/>
          </p:cNvSpPr>
          <p:nvPr>
            <p:ph type="chart" sz="quarter" idx="12" hasCustomPrompt="1"/>
          </p:nvPr>
        </p:nvSpPr>
        <p:spPr>
          <a:xfrm>
            <a:off x="4698207" y="1427799"/>
            <a:ext cx="4000090" cy="4368576"/>
          </a:xfrm>
        </p:spPr>
        <p:txBody>
          <a:bodyPr tIns="0" anchor="ctr" anchorCtr="1"/>
          <a:lstStyle>
            <a:lvl1pPr algn="l">
              <a:spcBef>
                <a:spcPts val="0"/>
              </a:spcBef>
              <a:defRPr sz="900">
                <a:solidFill>
                  <a:schemeClr val="tx1"/>
                </a:solidFill>
              </a:defRPr>
            </a:lvl1pPr>
          </a:lstStyle>
          <a:p>
            <a:r>
              <a:rPr lang="en-US" noProof="0" dirty="0"/>
              <a:t>Click on icon</a:t>
            </a:r>
            <a:br>
              <a:rPr lang="en-US" noProof="0" dirty="0"/>
            </a:br>
            <a:r>
              <a:rPr lang="en-US" noProof="0" dirty="0"/>
              <a:t>to add chart</a:t>
            </a:r>
          </a:p>
        </p:txBody>
      </p:sp>
      <p:sp>
        <p:nvSpPr>
          <p:cNvPr id="8" name="Text Placeholder 12">
            <a:extLst>
              <a:ext uri="{FF2B5EF4-FFF2-40B4-BE49-F238E27FC236}">
                <a16:creationId xmlns:a16="http://schemas.microsoft.com/office/drawing/2014/main" id="{CC64508F-FB4D-4117-A07D-F5E6D9501D14}"/>
              </a:ext>
            </a:extLst>
          </p:cNvPr>
          <p:cNvSpPr>
            <a:spLocks noGrp="1"/>
          </p:cNvSpPr>
          <p:nvPr>
            <p:ph type="body" sz="quarter" idx="10" hasCustomPrompt="1"/>
          </p:nvPr>
        </p:nvSpPr>
        <p:spPr>
          <a:xfrm>
            <a:off x="440056" y="1427800"/>
            <a:ext cx="4000091" cy="4368574"/>
          </a:xfrm>
        </p:spPr>
        <p:txBody>
          <a:bodyPr tIns="36000">
            <a:noAutofit/>
          </a:bodyPr>
          <a:lstStyle>
            <a:lvl1pPr>
              <a:lnSpc>
                <a:spcPct val="90000"/>
              </a:lnSpc>
              <a:spcBef>
                <a:spcPts val="0"/>
              </a:spcBef>
              <a:spcAft>
                <a:spcPts val="0"/>
              </a:spcAft>
              <a:defRPr sz="1350" b="1">
                <a:solidFill>
                  <a:schemeClr val="tx2"/>
                </a:solidFill>
              </a:defRPr>
            </a:lvl1pPr>
            <a:lvl2pPr marL="0" indent="0">
              <a:lnSpc>
                <a:spcPct val="90000"/>
              </a:lnSpc>
              <a:spcBef>
                <a:spcPts val="0"/>
              </a:spcBef>
              <a:spcAft>
                <a:spcPts val="0"/>
              </a:spcAft>
              <a:buNone/>
              <a:defRPr sz="1350">
                <a:solidFill>
                  <a:schemeClr val="bg2"/>
                </a:solidFill>
              </a:defRPr>
            </a:lvl2pPr>
            <a:lvl3pPr marL="0" indent="0">
              <a:lnSpc>
                <a:spcPct val="90000"/>
              </a:lnSpc>
              <a:spcBef>
                <a:spcPts val="0"/>
              </a:spcBef>
              <a:spcAft>
                <a:spcPts val="0"/>
              </a:spcAft>
              <a:buNone/>
              <a:defRPr sz="1350">
                <a:solidFill>
                  <a:schemeClr val="tx1"/>
                </a:solidFill>
              </a:defRPr>
            </a:lvl3pPr>
            <a:lvl4pPr marL="135728"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4pPr>
            <a:lvl5pPr marL="269993"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5pPr>
            <a:lvl6pPr marL="40499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6pPr>
            <a:lvl7pPr marL="539987"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7pPr>
            <a:lvl8pPr marL="674984"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8pPr>
            <a:lvl9pPr marL="80998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9pPr>
          </a:lstStyle>
          <a:p>
            <a:pPr lvl="0"/>
            <a:r>
              <a:rPr lang="en-US" noProof="0" dirty="0"/>
              <a:t>Click to add heading</a:t>
            </a:r>
          </a:p>
          <a:p>
            <a:pPr lvl="1"/>
            <a:r>
              <a:rPr lang="en-US" noProof="0" dirty="0"/>
              <a:t>Sub-heading</a:t>
            </a:r>
          </a:p>
          <a:p>
            <a:pPr lvl="2"/>
            <a:r>
              <a:rPr lang="en-US" noProof="0" dirty="0"/>
              <a:t>Body text</a:t>
            </a:r>
          </a:p>
          <a:p>
            <a:pPr lvl="3"/>
            <a:r>
              <a:rPr lang="en-US" noProof="0" dirty="0"/>
              <a:t>Bullet level 1</a:t>
            </a:r>
          </a:p>
          <a:p>
            <a:pPr lvl="4"/>
            <a:r>
              <a:rPr lang="en-US" noProof="0" dirty="0"/>
              <a:t>Bullet level 2</a:t>
            </a:r>
          </a:p>
          <a:p>
            <a:pPr lvl="5"/>
            <a:r>
              <a:rPr lang="en-US" noProof="0" dirty="0"/>
              <a:t>Bullet level 3</a:t>
            </a:r>
          </a:p>
          <a:p>
            <a:pPr lvl="6"/>
            <a:r>
              <a:rPr lang="en-US" noProof="0" dirty="0"/>
              <a:t>Bullet level 4</a:t>
            </a:r>
          </a:p>
          <a:p>
            <a:pPr lvl="7"/>
            <a:r>
              <a:rPr lang="en-US" noProof="0" dirty="0"/>
              <a:t>Bullet level 5</a:t>
            </a:r>
          </a:p>
          <a:p>
            <a:pPr lvl="8"/>
            <a:r>
              <a:rPr lang="en-US" noProof="0" dirty="0"/>
              <a:t>Bullet level 6</a:t>
            </a:r>
          </a:p>
        </p:txBody>
      </p:sp>
      <p:sp>
        <p:nvSpPr>
          <p:cNvPr id="11" name="Text Placeholder 3">
            <a:extLst>
              <a:ext uri="{FF2B5EF4-FFF2-40B4-BE49-F238E27FC236}">
                <a16:creationId xmlns:a16="http://schemas.microsoft.com/office/drawing/2014/main" id="{A573C153-27EA-4A91-9162-722BE6E06CAD}"/>
              </a:ext>
            </a:extLst>
          </p:cNvPr>
          <p:cNvSpPr>
            <a:spLocks noGrp="1"/>
          </p:cNvSpPr>
          <p:nvPr>
            <p:ph type="body" sz="quarter" idx="18" hasCustomPrompt="1"/>
          </p:nvPr>
        </p:nvSpPr>
        <p:spPr>
          <a:xfrm>
            <a:off x="4698207" y="5600933"/>
            <a:ext cx="2102504" cy="195447"/>
          </a:xfrm>
        </p:spPr>
        <p:txBody>
          <a:bodyPr lIns="0" rIns="0"/>
          <a:lstStyle>
            <a:lvl1pPr>
              <a:defRPr sz="600">
                <a:solidFill>
                  <a:schemeClr val="tx1"/>
                </a:solidFill>
              </a:defRPr>
            </a:lvl1pPr>
            <a:lvl2pPr>
              <a:defRPr sz="600"/>
            </a:lvl2pPr>
            <a:lvl3pPr>
              <a:defRPr sz="600"/>
            </a:lvl3pPr>
            <a:lvl4pPr>
              <a:defRPr sz="600"/>
            </a:lvl4pPr>
            <a:lvl5pPr>
              <a:defRPr sz="600"/>
            </a:lvl5pPr>
          </a:lstStyle>
          <a:p>
            <a:pPr lvl="0"/>
            <a:r>
              <a:rPr lang="en-US" noProof="0" dirty="0"/>
              <a:t>Click to add source text</a:t>
            </a:r>
          </a:p>
        </p:txBody>
      </p:sp>
      <p:sp>
        <p:nvSpPr>
          <p:cNvPr id="3" name="Slide Number Placeholder 2">
            <a:extLst>
              <a:ext uri="{FF2B5EF4-FFF2-40B4-BE49-F238E27FC236}">
                <a16:creationId xmlns:a16="http://schemas.microsoft.com/office/drawing/2014/main" id="{0DDE9399-B94D-49BE-87E3-76B5B785CBDA}"/>
              </a:ext>
            </a:extLst>
          </p:cNvPr>
          <p:cNvSpPr>
            <a:spLocks noGrp="1"/>
          </p:cNvSpPr>
          <p:nvPr>
            <p:ph type="sldNum" sz="quarter" idx="19"/>
          </p:nvPr>
        </p:nvSpPr>
        <p:spPr/>
        <p:txBody>
          <a:bodyPr/>
          <a:lstStyle/>
          <a:p>
            <a:fld id="{5A195573-6125-40C3-AA0C-3AC6CFB9F86B}" type="slidenum">
              <a:rPr lang="en-US" smtClean="0"/>
              <a:pPr/>
              <a:t>‹nr.›</a:t>
            </a:fld>
            <a:endParaRPr lang="en-US" dirty="0"/>
          </a:p>
        </p:txBody>
      </p:sp>
      <p:grpSp>
        <p:nvGrpSpPr>
          <p:cNvPr id="14" name="Groep 2">
            <a:extLst>
              <a:ext uri="{FF2B5EF4-FFF2-40B4-BE49-F238E27FC236}">
                <a16:creationId xmlns:a16="http://schemas.microsoft.com/office/drawing/2014/main" id="{07715840-02D7-4923-A883-B374248C3D67}"/>
              </a:ext>
            </a:extLst>
          </p:cNvPr>
          <p:cNvGrpSpPr/>
          <p:nvPr userDrawn="1"/>
        </p:nvGrpSpPr>
        <p:grpSpPr>
          <a:xfrm>
            <a:off x="-2430152" y="0"/>
            <a:ext cx="2329217" cy="3010976"/>
            <a:chOff x="-2463800" y="0"/>
            <a:chExt cx="2329217" cy="3010976"/>
          </a:xfrm>
        </p:grpSpPr>
        <p:sp>
          <p:nvSpPr>
            <p:cNvPr id="15" name="Rectangle 106">
              <a:extLst>
                <a:ext uri="{FF2B5EF4-FFF2-40B4-BE49-F238E27FC236}">
                  <a16:creationId xmlns:a16="http://schemas.microsoft.com/office/drawing/2014/main" id="{BB1F64DA-5556-42D0-8B66-8667DBE276E9}"/>
                </a:ext>
              </a:extLst>
            </p:cNvPr>
            <p:cNvSpPr>
              <a:spLocks noChangeArrowheads="1"/>
            </p:cNvSpPr>
            <p:nvPr userDrawn="1"/>
          </p:nvSpPr>
          <p:spPr bwMode="gray">
            <a:xfrm>
              <a:off x="-2463800" y="0"/>
              <a:ext cx="2329217" cy="3010976"/>
            </a:xfrm>
            <a:prstGeom prst="rect">
              <a:avLst/>
            </a:prstGeom>
            <a:solidFill>
              <a:schemeClr val="bg1">
                <a:lumMod val="95000"/>
              </a:schemeClr>
            </a:solidFill>
            <a:ln>
              <a:noFill/>
            </a:ln>
            <a:effectLst/>
          </p:spPr>
          <p:txBody>
            <a:bodyPr wrap="square" lIns="144000" tIns="144000" rIns="144000" bIns="180000" anchor="t">
              <a:spAutoFit/>
            </a:bodyPr>
            <a:lstStyle/>
            <a:p>
              <a:pPr marL="0" indent="0">
                <a:lnSpc>
                  <a:spcPct val="95000"/>
                </a:lnSpc>
                <a:spcBef>
                  <a:spcPts val="600"/>
                </a:spcBef>
                <a:tabLst>
                  <a:tab pos="1141413" algn="l"/>
                </a:tabLst>
              </a:pPr>
              <a:r>
                <a:rPr lang="en-US" altLang="en-US" sz="1100" b="1" spc="-10" baseline="0" noProof="0" dirty="0">
                  <a:solidFill>
                    <a:schemeClr val="tx1"/>
                  </a:solidFill>
                  <a:latin typeface="+mn-lt"/>
                </a:rPr>
                <a:t>Create heading, </a:t>
              </a:r>
              <a:br>
                <a:rPr lang="en-US" altLang="en-US" sz="1100" b="1" spc="-10" baseline="0" noProof="0" dirty="0">
                  <a:solidFill>
                    <a:schemeClr val="tx1"/>
                  </a:solidFill>
                  <a:latin typeface="+mn-lt"/>
                </a:rPr>
              </a:br>
              <a:r>
                <a:rPr lang="en-US" altLang="en-US" sz="1100" b="1" spc="-10" baseline="0" noProof="0" dirty="0">
                  <a:solidFill>
                    <a:schemeClr val="tx1"/>
                  </a:solidFill>
                  <a:latin typeface="+mn-lt"/>
                </a:rPr>
                <a:t>sub-heading or bullets</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lang="en-US" altLang="en-US" sz="1000" spc="-10" baseline="0" noProof="0" dirty="0">
                  <a:solidFill>
                    <a:schemeClr val="tx1"/>
                  </a:solidFill>
                  <a:latin typeface="+mn-lt"/>
                </a:rPr>
                <a:t>Via ‘</a:t>
              </a: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Home’ &gt; ‘Paragraph’ you can turn the text into a heading, sub-heading or bullets in the correct corporate identity </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Stand in front of the text you want to change</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With the arrow to the left, you decrease the level. With the arrow to the right, you increase the level</a:t>
              </a:r>
              <a:endParaRPr lang="en-US" altLang="en-US" sz="1000" spc="-10" baseline="0" noProof="0" dirty="0">
                <a:solidFill>
                  <a:schemeClr val="tx1"/>
                </a:solidFill>
                <a:latin typeface="+mn-lt"/>
              </a:endParaRPr>
            </a:p>
          </p:txBody>
        </p:sp>
        <p:grpSp>
          <p:nvGrpSpPr>
            <p:cNvPr id="16" name="Group 22">
              <a:extLst>
                <a:ext uri="{FF2B5EF4-FFF2-40B4-BE49-F238E27FC236}">
                  <a16:creationId xmlns:a16="http://schemas.microsoft.com/office/drawing/2014/main" id="{EC47799D-6F10-4A15-BFB7-28F27C6DF6AF}"/>
                </a:ext>
              </a:extLst>
            </p:cNvPr>
            <p:cNvGrpSpPr/>
            <p:nvPr userDrawn="1"/>
          </p:nvGrpSpPr>
          <p:grpSpPr>
            <a:xfrm>
              <a:off x="-2318863" y="1220181"/>
              <a:ext cx="2044800" cy="534731"/>
              <a:chOff x="-2108199" y="3526309"/>
              <a:chExt cx="2314576" cy="605280"/>
            </a:xfrm>
          </p:grpSpPr>
          <p:grpSp>
            <p:nvGrpSpPr>
              <p:cNvPr id="18" name="Group 9">
                <a:extLst>
                  <a:ext uri="{FF2B5EF4-FFF2-40B4-BE49-F238E27FC236}">
                    <a16:creationId xmlns:a16="http://schemas.microsoft.com/office/drawing/2014/main" id="{0EE25E12-F1FD-4FA1-9349-3FAEFAF81A74}"/>
                  </a:ext>
                </a:extLst>
              </p:cNvPr>
              <p:cNvGrpSpPr/>
              <p:nvPr userDrawn="1"/>
            </p:nvGrpSpPr>
            <p:grpSpPr>
              <a:xfrm>
                <a:off x="-2108199" y="3526309"/>
                <a:ext cx="2314576" cy="605280"/>
                <a:chOff x="-1062434" y="2872274"/>
                <a:chExt cx="2314576" cy="605280"/>
              </a:xfrm>
            </p:grpSpPr>
            <p:pic>
              <p:nvPicPr>
                <p:cNvPr id="24" name="Picture 5">
                  <a:extLst>
                    <a:ext uri="{FF2B5EF4-FFF2-40B4-BE49-F238E27FC236}">
                      <a16:creationId xmlns:a16="http://schemas.microsoft.com/office/drawing/2014/main" id="{E07163F0-9880-47BA-875E-2965FA849906}"/>
                    </a:ext>
                  </a:extLst>
                </p:cNvPr>
                <p:cNvPicPr>
                  <a:picLocks noChangeAspect="1"/>
                </p:cNvPicPr>
                <p:nvPr userDrawn="1"/>
              </p:nvPicPr>
              <p:blipFill rotWithShape="1">
                <a:blip r:embed="rId2"/>
                <a:srcRect l="29631" t="6122" r="51385" b="84783"/>
                <a:stretch/>
              </p:blipFill>
              <p:spPr>
                <a:xfrm>
                  <a:off x="-1062434" y="2872274"/>
                  <a:ext cx="2314576" cy="605280"/>
                </a:xfrm>
                <a:prstGeom prst="rect">
                  <a:avLst/>
                </a:prstGeom>
                <a:noFill/>
                <a:ln>
                  <a:noFill/>
                </a:ln>
                <a:effectLst>
                  <a:outerShdw blurRad="63500" sx="102000" sy="102000" algn="ctr" rotWithShape="0">
                    <a:prstClr val="black">
                      <a:alpha val="40000"/>
                    </a:prstClr>
                  </a:outerShdw>
                </a:effectLst>
              </p:spPr>
            </p:pic>
            <p:sp>
              <p:nvSpPr>
                <p:cNvPr id="25" name="Rectangle 21">
                  <a:extLst>
                    <a:ext uri="{FF2B5EF4-FFF2-40B4-BE49-F238E27FC236}">
                      <a16:creationId xmlns:a16="http://schemas.microsoft.com/office/drawing/2014/main" id="{D11A0924-B29C-42B4-B325-3BA6CCE448A0}"/>
                    </a:ext>
                  </a:extLst>
                </p:cNvPr>
                <p:cNvSpPr/>
                <p:nvPr userDrawn="1"/>
              </p:nvSpPr>
              <p:spPr bwMode="gray">
                <a:xfrm>
                  <a:off x="-518929" y="2945301"/>
                  <a:ext cx="305212" cy="140494"/>
                </a:xfrm>
                <a:prstGeom prst="rect">
                  <a:avLst/>
                </a:prstGeom>
                <a:solidFill>
                  <a:srgbClr val="92D050">
                    <a:alpha val="30000"/>
                  </a:srgbClr>
                </a:solidFill>
                <a:ln w="63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sp>
            <p:nvSpPr>
              <p:cNvPr id="19" name="Graphic 19" descr="Close with solid fill">
                <a:extLst>
                  <a:ext uri="{FF2B5EF4-FFF2-40B4-BE49-F238E27FC236}">
                    <a16:creationId xmlns:a16="http://schemas.microsoft.com/office/drawing/2014/main" id="{6D148185-39F1-47A9-B611-957F54E877E7}"/>
                  </a:ext>
                </a:extLst>
              </p:cNvPr>
              <p:cNvSpPr/>
              <p:nvPr userDrawn="1"/>
            </p:nvSpPr>
            <p:spPr>
              <a:xfrm>
                <a:off x="-2079108" y="3599429"/>
                <a:ext cx="140400" cy="140401"/>
              </a:xfrm>
              <a:custGeom>
                <a:avLst/>
                <a:gdLst>
                  <a:gd name="connsiteX0" fmla="*/ 674370 w 674370"/>
                  <a:gd name="connsiteY0" fmla="*/ 80963 h 674370"/>
                  <a:gd name="connsiteX1" fmla="*/ 593408 w 674370"/>
                  <a:gd name="connsiteY1" fmla="*/ 0 h 674370"/>
                  <a:gd name="connsiteX2" fmla="*/ 337185 w 674370"/>
                  <a:gd name="connsiteY2" fmla="*/ 256223 h 674370"/>
                  <a:gd name="connsiteX3" fmla="*/ 80963 w 674370"/>
                  <a:gd name="connsiteY3" fmla="*/ 0 h 674370"/>
                  <a:gd name="connsiteX4" fmla="*/ 0 w 674370"/>
                  <a:gd name="connsiteY4" fmla="*/ 80963 h 674370"/>
                  <a:gd name="connsiteX5" fmla="*/ 256223 w 674370"/>
                  <a:gd name="connsiteY5" fmla="*/ 337185 h 674370"/>
                  <a:gd name="connsiteX6" fmla="*/ 0 w 674370"/>
                  <a:gd name="connsiteY6" fmla="*/ 593408 h 674370"/>
                  <a:gd name="connsiteX7" fmla="*/ 80963 w 674370"/>
                  <a:gd name="connsiteY7" fmla="*/ 674370 h 674370"/>
                  <a:gd name="connsiteX8" fmla="*/ 337185 w 674370"/>
                  <a:gd name="connsiteY8" fmla="*/ 418148 h 674370"/>
                  <a:gd name="connsiteX9" fmla="*/ 593408 w 674370"/>
                  <a:gd name="connsiteY9" fmla="*/ 674370 h 674370"/>
                  <a:gd name="connsiteX10" fmla="*/ 674370 w 674370"/>
                  <a:gd name="connsiteY10" fmla="*/ 593408 h 674370"/>
                  <a:gd name="connsiteX11" fmla="*/ 418148 w 674370"/>
                  <a:gd name="connsiteY11" fmla="*/ 337185 h 6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674370">
                    <a:moveTo>
                      <a:pt x="674370" y="80963"/>
                    </a:moveTo>
                    <a:lnTo>
                      <a:pt x="593408" y="0"/>
                    </a:lnTo>
                    <a:lnTo>
                      <a:pt x="337185" y="256223"/>
                    </a:lnTo>
                    <a:lnTo>
                      <a:pt x="80963" y="0"/>
                    </a:lnTo>
                    <a:lnTo>
                      <a:pt x="0" y="80963"/>
                    </a:lnTo>
                    <a:lnTo>
                      <a:pt x="256223" y="337185"/>
                    </a:lnTo>
                    <a:lnTo>
                      <a:pt x="0" y="593408"/>
                    </a:lnTo>
                    <a:lnTo>
                      <a:pt x="80963" y="674370"/>
                    </a:lnTo>
                    <a:lnTo>
                      <a:pt x="337185" y="418148"/>
                    </a:lnTo>
                    <a:lnTo>
                      <a:pt x="593408" y="674370"/>
                    </a:lnTo>
                    <a:lnTo>
                      <a:pt x="674370" y="593408"/>
                    </a:lnTo>
                    <a:lnTo>
                      <a:pt x="418148" y="337185"/>
                    </a:lnTo>
                    <a:close/>
                  </a:path>
                </a:pathLst>
              </a:custGeom>
              <a:solidFill>
                <a:srgbClr val="FF0000">
                  <a:alpha val="30000"/>
                </a:srgbClr>
              </a:solidFill>
              <a:ln w="6350" cap="flat">
                <a:solidFill>
                  <a:srgbClr val="FF0000"/>
                </a:solidFill>
                <a:prstDash val="solid"/>
                <a:miter/>
              </a:ln>
            </p:spPr>
            <p:txBody>
              <a:bodyPr rtlCol="0" anchor="ctr"/>
              <a:lstStyle/>
              <a:p>
                <a:endParaRPr lang="nl-NL" dirty="0">
                  <a:solidFill>
                    <a:schemeClr val="tx1"/>
                  </a:solidFill>
                </a:endParaRPr>
              </a:p>
            </p:txBody>
          </p:sp>
        </p:grpSp>
      </p:grpSp>
    </p:spTree>
    <p:extLst>
      <p:ext uri="{BB962C8B-B14F-4D97-AF65-F5344CB8AC3E}">
        <p14:creationId xmlns:p14="http://schemas.microsoft.com/office/powerpoint/2010/main" val="13649623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houd met grafiek lin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40057" y="333670"/>
            <a:ext cx="8258242" cy="581777"/>
          </a:xfrm>
        </p:spPr>
        <p:txBody>
          <a:bodyPr>
            <a:noAutofit/>
          </a:bodyPr>
          <a:lstStyle>
            <a:lvl1pPr>
              <a:defRPr/>
            </a:lvl1pPr>
          </a:lstStyle>
          <a:p>
            <a:r>
              <a:rPr lang="en-US" noProof="0" dirty="0"/>
              <a:t>Click to add title</a:t>
            </a:r>
          </a:p>
        </p:txBody>
      </p:sp>
      <p:sp>
        <p:nvSpPr>
          <p:cNvPr id="6" name="Chart Placeholder 5">
            <a:extLst>
              <a:ext uri="{FF2B5EF4-FFF2-40B4-BE49-F238E27FC236}">
                <a16:creationId xmlns:a16="http://schemas.microsoft.com/office/drawing/2014/main" id="{AF2C0AF9-9479-4176-A7DB-2B958BF52B55}"/>
              </a:ext>
            </a:extLst>
          </p:cNvPr>
          <p:cNvSpPr>
            <a:spLocks noGrp="1"/>
          </p:cNvSpPr>
          <p:nvPr>
            <p:ph type="chart" sz="quarter" idx="12" hasCustomPrompt="1"/>
          </p:nvPr>
        </p:nvSpPr>
        <p:spPr>
          <a:xfrm>
            <a:off x="440058" y="1421088"/>
            <a:ext cx="4000090" cy="4375287"/>
          </a:xfrm>
        </p:spPr>
        <p:txBody>
          <a:bodyPr tIns="0" anchor="ctr" anchorCtr="1"/>
          <a:lstStyle>
            <a:lvl1pPr algn="l">
              <a:spcBef>
                <a:spcPts val="0"/>
              </a:spcBef>
              <a:defRPr sz="900">
                <a:solidFill>
                  <a:schemeClr val="tx1"/>
                </a:solidFill>
              </a:defRPr>
            </a:lvl1pPr>
          </a:lstStyle>
          <a:p>
            <a:r>
              <a:rPr lang="en-US" noProof="0" dirty="0"/>
              <a:t>Click on icon</a:t>
            </a:r>
            <a:br>
              <a:rPr lang="en-US" noProof="0" dirty="0"/>
            </a:br>
            <a:r>
              <a:rPr lang="en-US" noProof="0" dirty="0"/>
              <a:t>to add chart</a:t>
            </a:r>
          </a:p>
        </p:txBody>
      </p:sp>
      <p:sp>
        <p:nvSpPr>
          <p:cNvPr id="8" name="Text Placeholder 12">
            <a:extLst>
              <a:ext uri="{FF2B5EF4-FFF2-40B4-BE49-F238E27FC236}">
                <a16:creationId xmlns:a16="http://schemas.microsoft.com/office/drawing/2014/main" id="{4D3B61F8-A508-4E1F-AB2C-57AEA9320D93}"/>
              </a:ext>
            </a:extLst>
          </p:cNvPr>
          <p:cNvSpPr>
            <a:spLocks noGrp="1"/>
          </p:cNvSpPr>
          <p:nvPr>
            <p:ph type="body" sz="quarter" idx="10" hasCustomPrompt="1"/>
          </p:nvPr>
        </p:nvSpPr>
        <p:spPr>
          <a:xfrm>
            <a:off x="4698209" y="1421088"/>
            <a:ext cx="4000090" cy="4375286"/>
          </a:xfrm>
        </p:spPr>
        <p:txBody>
          <a:bodyPr tIns="36000">
            <a:noAutofit/>
          </a:bodyPr>
          <a:lstStyle>
            <a:lvl1pPr>
              <a:lnSpc>
                <a:spcPct val="90000"/>
              </a:lnSpc>
              <a:spcBef>
                <a:spcPts val="0"/>
              </a:spcBef>
              <a:spcAft>
                <a:spcPts val="0"/>
              </a:spcAft>
              <a:defRPr sz="1350" b="1">
                <a:solidFill>
                  <a:schemeClr val="tx2"/>
                </a:solidFill>
              </a:defRPr>
            </a:lvl1pPr>
            <a:lvl2pPr marL="0" indent="0">
              <a:lnSpc>
                <a:spcPct val="90000"/>
              </a:lnSpc>
              <a:spcBef>
                <a:spcPts val="0"/>
              </a:spcBef>
              <a:spcAft>
                <a:spcPts val="0"/>
              </a:spcAft>
              <a:buNone/>
              <a:defRPr sz="1350">
                <a:solidFill>
                  <a:schemeClr val="bg2"/>
                </a:solidFill>
              </a:defRPr>
            </a:lvl2pPr>
            <a:lvl3pPr marL="0" indent="0">
              <a:lnSpc>
                <a:spcPct val="90000"/>
              </a:lnSpc>
              <a:spcBef>
                <a:spcPts val="0"/>
              </a:spcBef>
              <a:spcAft>
                <a:spcPts val="0"/>
              </a:spcAft>
              <a:buNone/>
              <a:defRPr sz="1350">
                <a:solidFill>
                  <a:schemeClr val="tx1"/>
                </a:solidFill>
              </a:defRPr>
            </a:lvl3pPr>
            <a:lvl4pPr marL="135728"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4pPr>
            <a:lvl5pPr marL="269993"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5pPr>
            <a:lvl6pPr marL="40499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6pPr>
            <a:lvl7pPr marL="539987"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7pPr>
            <a:lvl8pPr marL="674984"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8pPr>
            <a:lvl9pPr marL="80998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9pPr>
          </a:lstStyle>
          <a:p>
            <a:pPr lvl="0"/>
            <a:r>
              <a:rPr lang="en-US" noProof="0" dirty="0"/>
              <a:t>Click to add heading</a:t>
            </a:r>
          </a:p>
          <a:p>
            <a:pPr lvl="1"/>
            <a:r>
              <a:rPr lang="en-US" noProof="0" dirty="0"/>
              <a:t>Sub-heading</a:t>
            </a:r>
          </a:p>
          <a:p>
            <a:pPr lvl="2"/>
            <a:r>
              <a:rPr lang="en-US" noProof="0" dirty="0"/>
              <a:t>Body text</a:t>
            </a:r>
          </a:p>
          <a:p>
            <a:pPr lvl="3"/>
            <a:r>
              <a:rPr lang="en-US" noProof="0" dirty="0"/>
              <a:t>Bullet level 1</a:t>
            </a:r>
          </a:p>
          <a:p>
            <a:pPr lvl="4"/>
            <a:r>
              <a:rPr lang="en-US" noProof="0" dirty="0"/>
              <a:t>Bullet level 2</a:t>
            </a:r>
          </a:p>
          <a:p>
            <a:pPr lvl="5"/>
            <a:r>
              <a:rPr lang="en-US" noProof="0" dirty="0"/>
              <a:t>Bullet level 3</a:t>
            </a:r>
          </a:p>
          <a:p>
            <a:pPr lvl="6"/>
            <a:r>
              <a:rPr lang="en-US" noProof="0" dirty="0"/>
              <a:t>Bullet level 4</a:t>
            </a:r>
          </a:p>
          <a:p>
            <a:pPr lvl="7"/>
            <a:r>
              <a:rPr lang="en-US" noProof="0" dirty="0"/>
              <a:t>Bullet level 5</a:t>
            </a:r>
          </a:p>
          <a:p>
            <a:pPr lvl="8"/>
            <a:r>
              <a:rPr lang="en-US" noProof="0" dirty="0"/>
              <a:t>Bullet level 6</a:t>
            </a:r>
          </a:p>
        </p:txBody>
      </p:sp>
      <p:sp>
        <p:nvSpPr>
          <p:cNvPr id="11" name="Text Placeholder 3">
            <a:extLst>
              <a:ext uri="{FF2B5EF4-FFF2-40B4-BE49-F238E27FC236}">
                <a16:creationId xmlns:a16="http://schemas.microsoft.com/office/drawing/2014/main" id="{3970DEE3-03AB-4155-86AF-0AFDC23EC764}"/>
              </a:ext>
            </a:extLst>
          </p:cNvPr>
          <p:cNvSpPr>
            <a:spLocks noGrp="1"/>
          </p:cNvSpPr>
          <p:nvPr>
            <p:ph type="body" sz="quarter" idx="17" hasCustomPrompt="1"/>
          </p:nvPr>
        </p:nvSpPr>
        <p:spPr>
          <a:xfrm>
            <a:off x="440058" y="5600933"/>
            <a:ext cx="2102504" cy="195447"/>
          </a:xfrm>
        </p:spPr>
        <p:txBody>
          <a:bodyPr lIns="0" rIns="0"/>
          <a:lstStyle>
            <a:lvl1pPr>
              <a:defRPr sz="600">
                <a:solidFill>
                  <a:schemeClr val="tx1"/>
                </a:solidFill>
              </a:defRPr>
            </a:lvl1pPr>
            <a:lvl2pPr>
              <a:defRPr sz="600"/>
            </a:lvl2pPr>
            <a:lvl3pPr>
              <a:defRPr sz="600"/>
            </a:lvl3pPr>
            <a:lvl4pPr>
              <a:defRPr sz="600"/>
            </a:lvl4pPr>
            <a:lvl5pPr>
              <a:defRPr sz="600"/>
            </a:lvl5pPr>
          </a:lstStyle>
          <a:p>
            <a:pPr lvl="0"/>
            <a:r>
              <a:rPr lang="en-US" noProof="0" dirty="0"/>
              <a:t>Click to add source text</a:t>
            </a:r>
          </a:p>
        </p:txBody>
      </p:sp>
      <p:sp>
        <p:nvSpPr>
          <p:cNvPr id="3" name="Slide Number Placeholder 2">
            <a:extLst>
              <a:ext uri="{FF2B5EF4-FFF2-40B4-BE49-F238E27FC236}">
                <a16:creationId xmlns:a16="http://schemas.microsoft.com/office/drawing/2014/main" id="{0BFCFFBD-719A-4FAA-A247-AC7B7013957D}"/>
              </a:ext>
            </a:extLst>
          </p:cNvPr>
          <p:cNvSpPr>
            <a:spLocks noGrp="1"/>
          </p:cNvSpPr>
          <p:nvPr>
            <p:ph type="sldNum" sz="quarter" idx="18"/>
          </p:nvPr>
        </p:nvSpPr>
        <p:spPr/>
        <p:txBody>
          <a:bodyPr/>
          <a:lstStyle/>
          <a:p>
            <a:fld id="{5A195573-6125-40C3-AA0C-3AC6CFB9F86B}" type="slidenum">
              <a:rPr lang="en-US" smtClean="0"/>
              <a:pPr/>
              <a:t>‹nr.›</a:t>
            </a:fld>
            <a:endParaRPr lang="en-US" dirty="0"/>
          </a:p>
        </p:txBody>
      </p:sp>
      <p:grpSp>
        <p:nvGrpSpPr>
          <p:cNvPr id="14" name="Groep 2">
            <a:extLst>
              <a:ext uri="{FF2B5EF4-FFF2-40B4-BE49-F238E27FC236}">
                <a16:creationId xmlns:a16="http://schemas.microsoft.com/office/drawing/2014/main" id="{7BB03242-BD35-49B6-9BCB-8CCCC04C9616}"/>
              </a:ext>
            </a:extLst>
          </p:cNvPr>
          <p:cNvGrpSpPr/>
          <p:nvPr userDrawn="1"/>
        </p:nvGrpSpPr>
        <p:grpSpPr>
          <a:xfrm>
            <a:off x="-2430152" y="0"/>
            <a:ext cx="2329217" cy="3010976"/>
            <a:chOff x="-2463800" y="0"/>
            <a:chExt cx="2329217" cy="3010976"/>
          </a:xfrm>
        </p:grpSpPr>
        <p:sp>
          <p:nvSpPr>
            <p:cNvPr id="15" name="Rectangle 106">
              <a:extLst>
                <a:ext uri="{FF2B5EF4-FFF2-40B4-BE49-F238E27FC236}">
                  <a16:creationId xmlns:a16="http://schemas.microsoft.com/office/drawing/2014/main" id="{598BC48B-FE48-4CDB-B432-69678D7F826A}"/>
                </a:ext>
              </a:extLst>
            </p:cNvPr>
            <p:cNvSpPr>
              <a:spLocks noChangeArrowheads="1"/>
            </p:cNvSpPr>
            <p:nvPr userDrawn="1"/>
          </p:nvSpPr>
          <p:spPr bwMode="gray">
            <a:xfrm>
              <a:off x="-2463800" y="0"/>
              <a:ext cx="2329217" cy="3010976"/>
            </a:xfrm>
            <a:prstGeom prst="rect">
              <a:avLst/>
            </a:prstGeom>
            <a:solidFill>
              <a:schemeClr val="bg1">
                <a:lumMod val="95000"/>
              </a:schemeClr>
            </a:solidFill>
            <a:ln>
              <a:noFill/>
            </a:ln>
            <a:effectLst/>
          </p:spPr>
          <p:txBody>
            <a:bodyPr wrap="square" lIns="144000" tIns="144000" rIns="144000" bIns="180000" anchor="t">
              <a:spAutoFit/>
            </a:bodyPr>
            <a:lstStyle/>
            <a:p>
              <a:pPr marL="0" indent="0">
                <a:lnSpc>
                  <a:spcPct val="95000"/>
                </a:lnSpc>
                <a:spcBef>
                  <a:spcPts val="600"/>
                </a:spcBef>
                <a:tabLst>
                  <a:tab pos="1141413" algn="l"/>
                </a:tabLst>
              </a:pPr>
              <a:r>
                <a:rPr lang="en-US" altLang="en-US" sz="1100" b="1" spc="-10" baseline="0" noProof="0" dirty="0">
                  <a:solidFill>
                    <a:schemeClr val="tx1"/>
                  </a:solidFill>
                  <a:latin typeface="+mn-lt"/>
                </a:rPr>
                <a:t>Create heading, </a:t>
              </a:r>
              <a:br>
                <a:rPr lang="en-US" altLang="en-US" sz="1100" b="1" spc="-10" baseline="0" noProof="0" dirty="0">
                  <a:solidFill>
                    <a:schemeClr val="tx1"/>
                  </a:solidFill>
                  <a:latin typeface="+mn-lt"/>
                </a:rPr>
              </a:br>
              <a:r>
                <a:rPr lang="en-US" altLang="en-US" sz="1100" b="1" spc="-10" baseline="0" noProof="0" dirty="0">
                  <a:solidFill>
                    <a:schemeClr val="tx1"/>
                  </a:solidFill>
                  <a:latin typeface="+mn-lt"/>
                </a:rPr>
                <a:t>sub-heading or bullets</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lang="en-US" altLang="en-US" sz="1000" spc="-10" baseline="0" noProof="0" dirty="0">
                  <a:solidFill>
                    <a:schemeClr val="tx1"/>
                  </a:solidFill>
                  <a:latin typeface="+mn-lt"/>
                </a:rPr>
                <a:t>Via ‘</a:t>
              </a: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Home’ &gt; ‘Paragraph’ you can turn the text into a heading, sub-heading or bullets in the correct corporate identity </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Stand in front of the text you want to change</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With the arrow to the left, you decrease the level. With the arrow to the right, you increase the level</a:t>
              </a:r>
              <a:endParaRPr lang="en-US" altLang="en-US" sz="1000" spc="-10" baseline="0" noProof="0" dirty="0">
                <a:solidFill>
                  <a:schemeClr val="tx1"/>
                </a:solidFill>
                <a:latin typeface="+mn-lt"/>
              </a:endParaRPr>
            </a:p>
          </p:txBody>
        </p:sp>
        <p:grpSp>
          <p:nvGrpSpPr>
            <p:cNvPr id="16" name="Group 22">
              <a:extLst>
                <a:ext uri="{FF2B5EF4-FFF2-40B4-BE49-F238E27FC236}">
                  <a16:creationId xmlns:a16="http://schemas.microsoft.com/office/drawing/2014/main" id="{39DB8E5A-56DE-4F13-AF4E-76D861385924}"/>
                </a:ext>
              </a:extLst>
            </p:cNvPr>
            <p:cNvGrpSpPr/>
            <p:nvPr userDrawn="1"/>
          </p:nvGrpSpPr>
          <p:grpSpPr>
            <a:xfrm>
              <a:off x="-2318863" y="1220181"/>
              <a:ext cx="2044800" cy="534731"/>
              <a:chOff x="-2108199" y="3526309"/>
              <a:chExt cx="2314576" cy="605280"/>
            </a:xfrm>
          </p:grpSpPr>
          <p:grpSp>
            <p:nvGrpSpPr>
              <p:cNvPr id="17" name="Group 9">
                <a:extLst>
                  <a:ext uri="{FF2B5EF4-FFF2-40B4-BE49-F238E27FC236}">
                    <a16:creationId xmlns:a16="http://schemas.microsoft.com/office/drawing/2014/main" id="{D692B362-4C68-475F-B9FC-D9037E039A16}"/>
                  </a:ext>
                </a:extLst>
              </p:cNvPr>
              <p:cNvGrpSpPr/>
              <p:nvPr userDrawn="1"/>
            </p:nvGrpSpPr>
            <p:grpSpPr>
              <a:xfrm>
                <a:off x="-2108199" y="3526309"/>
                <a:ext cx="2314576" cy="605280"/>
                <a:chOff x="-1062434" y="2872274"/>
                <a:chExt cx="2314576" cy="605280"/>
              </a:xfrm>
            </p:grpSpPr>
            <p:pic>
              <p:nvPicPr>
                <p:cNvPr id="19" name="Picture 5">
                  <a:extLst>
                    <a:ext uri="{FF2B5EF4-FFF2-40B4-BE49-F238E27FC236}">
                      <a16:creationId xmlns:a16="http://schemas.microsoft.com/office/drawing/2014/main" id="{EC3C713E-ABB4-4556-8415-B1B834926436}"/>
                    </a:ext>
                  </a:extLst>
                </p:cNvPr>
                <p:cNvPicPr>
                  <a:picLocks noChangeAspect="1"/>
                </p:cNvPicPr>
                <p:nvPr userDrawn="1"/>
              </p:nvPicPr>
              <p:blipFill rotWithShape="1">
                <a:blip r:embed="rId2"/>
                <a:srcRect l="29631" t="6122" r="51385" b="84783"/>
                <a:stretch/>
              </p:blipFill>
              <p:spPr>
                <a:xfrm>
                  <a:off x="-1062434" y="2872274"/>
                  <a:ext cx="2314576" cy="605280"/>
                </a:xfrm>
                <a:prstGeom prst="rect">
                  <a:avLst/>
                </a:prstGeom>
                <a:noFill/>
                <a:ln>
                  <a:noFill/>
                </a:ln>
                <a:effectLst>
                  <a:outerShdw blurRad="63500" sx="102000" sy="102000" algn="ctr" rotWithShape="0">
                    <a:prstClr val="black">
                      <a:alpha val="40000"/>
                    </a:prstClr>
                  </a:outerShdw>
                </a:effectLst>
              </p:spPr>
            </p:pic>
            <p:sp>
              <p:nvSpPr>
                <p:cNvPr id="20" name="Rectangle 21">
                  <a:extLst>
                    <a:ext uri="{FF2B5EF4-FFF2-40B4-BE49-F238E27FC236}">
                      <a16:creationId xmlns:a16="http://schemas.microsoft.com/office/drawing/2014/main" id="{73B00EBA-2AE3-449B-AA72-2E5231DE3368}"/>
                    </a:ext>
                  </a:extLst>
                </p:cNvPr>
                <p:cNvSpPr/>
                <p:nvPr userDrawn="1"/>
              </p:nvSpPr>
              <p:spPr bwMode="gray">
                <a:xfrm>
                  <a:off x="-518929" y="2945301"/>
                  <a:ext cx="305212" cy="140494"/>
                </a:xfrm>
                <a:prstGeom prst="rect">
                  <a:avLst/>
                </a:prstGeom>
                <a:solidFill>
                  <a:srgbClr val="92D050">
                    <a:alpha val="30000"/>
                  </a:srgbClr>
                </a:solidFill>
                <a:ln w="63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sp>
            <p:nvSpPr>
              <p:cNvPr id="18" name="Graphic 19" descr="Close with solid fill">
                <a:extLst>
                  <a:ext uri="{FF2B5EF4-FFF2-40B4-BE49-F238E27FC236}">
                    <a16:creationId xmlns:a16="http://schemas.microsoft.com/office/drawing/2014/main" id="{57F3FAB0-9236-46A4-96F1-1B4A85297125}"/>
                  </a:ext>
                </a:extLst>
              </p:cNvPr>
              <p:cNvSpPr/>
              <p:nvPr userDrawn="1"/>
            </p:nvSpPr>
            <p:spPr>
              <a:xfrm>
                <a:off x="-2079108" y="3599429"/>
                <a:ext cx="140400" cy="140401"/>
              </a:xfrm>
              <a:custGeom>
                <a:avLst/>
                <a:gdLst>
                  <a:gd name="connsiteX0" fmla="*/ 674370 w 674370"/>
                  <a:gd name="connsiteY0" fmla="*/ 80963 h 674370"/>
                  <a:gd name="connsiteX1" fmla="*/ 593408 w 674370"/>
                  <a:gd name="connsiteY1" fmla="*/ 0 h 674370"/>
                  <a:gd name="connsiteX2" fmla="*/ 337185 w 674370"/>
                  <a:gd name="connsiteY2" fmla="*/ 256223 h 674370"/>
                  <a:gd name="connsiteX3" fmla="*/ 80963 w 674370"/>
                  <a:gd name="connsiteY3" fmla="*/ 0 h 674370"/>
                  <a:gd name="connsiteX4" fmla="*/ 0 w 674370"/>
                  <a:gd name="connsiteY4" fmla="*/ 80963 h 674370"/>
                  <a:gd name="connsiteX5" fmla="*/ 256223 w 674370"/>
                  <a:gd name="connsiteY5" fmla="*/ 337185 h 674370"/>
                  <a:gd name="connsiteX6" fmla="*/ 0 w 674370"/>
                  <a:gd name="connsiteY6" fmla="*/ 593408 h 674370"/>
                  <a:gd name="connsiteX7" fmla="*/ 80963 w 674370"/>
                  <a:gd name="connsiteY7" fmla="*/ 674370 h 674370"/>
                  <a:gd name="connsiteX8" fmla="*/ 337185 w 674370"/>
                  <a:gd name="connsiteY8" fmla="*/ 418148 h 674370"/>
                  <a:gd name="connsiteX9" fmla="*/ 593408 w 674370"/>
                  <a:gd name="connsiteY9" fmla="*/ 674370 h 674370"/>
                  <a:gd name="connsiteX10" fmla="*/ 674370 w 674370"/>
                  <a:gd name="connsiteY10" fmla="*/ 593408 h 674370"/>
                  <a:gd name="connsiteX11" fmla="*/ 418148 w 674370"/>
                  <a:gd name="connsiteY11" fmla="*/ 337185 h 6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674370">
                    <a:moveTo>
                      <a:pt x="674370" y="80963"/>
                    </a:moveTo>
                    <a:lnTo>
                      <a:pt x="593408" y="0"/>
                    </a:lnTo>
                    <a:lnTo>
                      <a:pt x="337185" y="256223"/>
                    </a:lnTo>
                    <a:lnTo>
                      <a:pt x="80963" y="0"/>
                    </a:lnTo>
                    <a:lnTo>
                      <a:pt x="0" y="80963"/>
                    </a:lnTo>
                    <a:lnTo>
                      <a:pt x="256223" y="337185"/>
                    </a:lnTo>
                    <a:lnTo>
                      <a:pt x="0" y="593408"/>
                    </a:lnTo>
                    <a:lnTo>
                      <a:pt x="80963" y="674370"/>
                    </a:lnTo>
                    <a:lnTo>
                      <a:pt x="337185" y="418148"/>
                    </a:lnTo>
                    <a:lnTo>
                      <a:pt x="593408" y="674370"/>
                    </a:lnTo>
                    <a:lnTo>
                      <a:pt x="674370" y="593408"/>
                    </a:lnTo>
                    <a:lnTo>
                      <a:pt x="418148" y="337185"/>
                    </a:lnTo>
                    <a:close/>
                  </a:path>
                </a:pathLst>
              </a:custGeom>
              <a:solidFill>
                <a:srgbClr val="FF0000">
                  <a:alpha val="30000"/>
                </a:srgbClr>
              </a:solidFill>
              <a:ln w="6350" cap="flat">
                <a:solidFill>
                  <a:srgbClr val="FF0000"/>
                </a:solidFill>
                <a:prstDash val="solid"/>
                <a:miter/>
              </a:ln>
            </p:spPr>
            <p:txBody>
              <a:bodyPr rtlCol="0" anchor="ctr"/>
              <a:lstStyle/>
              <a:p>
                <a:endParaRPr lang="nl-NL" dirty="0">
                  <a:solidFill>
                    <a:schemeClr val="tx1"/>
                  </a:solidFill>
                </a:endParaRPr>
              </a:p>
            </p:txBody>
          </p:sp>
        </p:grpSp>
      </p:grpSp>
    </p:spTree>
    <p:extLst>
      <p:ext uri="{BB962C8B-B14F-4D97-AF65-F5344CB8AC3E}">
        <p14:creationId xmlns:p14="http://schemas.microsoft.com/office/powerpoint/2010/main" val="23603854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koloms grafiek">
    <p:spTree>
      <p:nvGrpSpPr>
        <p:cNvPr id="1" name=""/>
        <p:cNvGrpSpPr/>
        <p:nvPr/>
      </p:nvGrpSpPr>
      <p:grpSpPr>
        <a:xfrm>
          <a:off x="0" y="0"/>
          <a:ext cx="0" cy="0"/>
          <a:chOff x="0" y="0"/>
          <a:chExt cx="0" cy="0"/>
        </a:xfrm>
      </p:grpSpPr>
      <p:sp>
        <p:nvSpPr>
          <p:cNvPr id="13" name="Chart Placeholder 5">
            <a:extLst>
              <a:ext uri="{FF2B5EF4-FFF2-40B4-BE49-F238E27FC236}">
                <a16:creationId xmlns:a16="http://schemas.microsoft.com/office/drawing/2014/main" id="{399BE0BD-5C57-4F3C-BAE5-6DDEE19D7616}"/>
              </a:ext>
            </a:extLst>
          </p:cNvPr>
          <p:cNvSpPr>
            <a:spLocks noGrp="1"/>
          </p:cNvSpPr>
          <p:nvPr>
            <p:ph type="chart" sz="quarter" idx="16" hasCustomPrompt="1"/>
          </p:nvPr>
        </p:nvSpPr>
        <p:spPr>
          <a:xfrm>
            <a:off x="4698207" y="1427800"/>
            <a:ext cx="4000501" cy="4368575"/>
          </a:xfrm>
        </p:spPr>
        <p:txBody>
          <a:bodyPr tIns="0" anchor="ctr" anchorCtr="1"/>
          <a:lstStyle>
            <a:lvl1pPr algn="l">
              <a:spcBef>
                <a:spcPts val="0"/>
              </a:spcBef>
              <a:defRPr sz="900">
                <a:solidFill>
                  <a:schemeClr val="tx1"/>
                </a:solidFill>
              </a:defRPr>
            </a:lvl1pPr>
          </a:lstStyle>
          <a:p>
            <a:r>
              <a:rPr lang="en-US" noProof="0" dirty="0"/>
              <a:t>Click on icon</a:t>
            </a:r>
            <a:br>
              <a:rPr lang="en-US" noProof="0" dirty="0"/>
            </a:br>
            <a:r>
              <a:rPr lang="en-US" noProof="0" dirty="0"/>
              <a:t>to add chart</a:t>
            </a:r>
          </a:p>
        </p:txBody>
      </p:sp>
      <p:sp>
        <p:nvSpPr>
          <p:cNvPr id="12" name="Chart Placeholder 5">
            <a:extLst>
              <a:ext uri="{FF2B5EF4-FFF2-40B4-BE49-F238E27FC236}">
                <a16:creationId xmlns:a16="http://schemas.microsoft.com/office/drawing/2014/main" id="{9B32F7E6-012D-47BA-9B6E-EBE47DCE3AFF}"/>
              </a:ext>
            </a:extLst>
          </p:cNvPr>
          <p:cNvSpPr>
            <a:spLocks noGrp="1"/>
          </p:cNvSpPr>
          <p:nvPr>
            <p:ph type="chart" sz="quarter" idx="12" hasCustomPrompt="1"/>
          </p:nvPr>
        </p:nvSpPr>
        <p:spPr>
          <a:xfrm>
            <a:off x="439646" y="1427800"/>
            <a:ext cx="4000501" cy="4368575"/>
          </a:xfrm>
        </p:spPr>
        <p:txBody>
          <a:bodyPr tIns="0" anchor="ctr" anchorCtr="1"/>
          <a:lstStyle>
            <a:lvl1pPr algn="l">
              <a:spcBef>
                <a:spcPts val="0"/>
              </a:spcBef>
              <a:defRPr sz="900">
                <a:solidFill>
                  <a:schemeClr val="tx1"/>
                </a:solidFill>
              </a:defRPr>
            </a:lvl1pPr>
          </a:lstStyle>
          <a:p>
            <a:r>
              <a:rPr lang="en-US" noProof="0" dirty="0"/>
              <a:t>Click on icon</a:t>
            </a:r>
            <a:br>
              <a:rPr lang="en-US" noProof="0" dirty="0"/>
            </a:br>
            <a:r>
              <a:rPr lang="en-US" noProof="0" dirty="0"/>
              <a:t>to add chart</a:t>
            </a:r>
          </a:p>
        </p:txBody>
      </p:sp>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39647" y="333665"/>
            <a:ext cx="8259062" cy="581777"/>
          </a:xfrm>
        </p:spPr>
        <p:txBody>
          <a:bodyPr>
            <a:noAutofit/>
          </a:bodyPr>
          <a:lstStyle>
            <a:lvl1pPr>
              <a:defRPr/>
            </a:lvl1pPr>
          </a:lstStyle>
          <a:p>
            <a:r>
              <a:rPr lang="en-US" noProof="0" dirty="0"/>
              <a:t>Click to add title</a:t>
            </a:r>
          </a:p>
        </p:txBody>
      </p:sp>
      <p:sp>
        <p:nvSpPr>
          <p:cNvPr id="15" name="Text Placeholder 3">
            <a:extLst>
              <a:ext uri="{FF2B5EF4-FFF2-40B4-BE49-F238E27FC236}">
                <a16:creationId xmlns:a16="http://schemas.microsoft.com/office/drawing/2014/main" id="{1EBEB4EC-9E6D-4DE7-87A4-EF91AF2246DA}"/>
              </a:ext>
            </a:extLst>
          </p:cNvPr>
          <p:cNvSpPr>
            <a:spLocks noGrp="1"/>
          </p:cNvSpPr>
          <p:nvPr>
            <p:ph type="body" sz="quarter" idx="17" hasCustomPrompt="1"/>
          </p:nvPr>
        </p:nvSpPr>
        <p:spPr>
          <a:xfrm>
            <a:off x="439646" y="5600933"/>
            <a:ext cx="2102504" cy="195447"/>
          </a:xfrm>
        </p:spPr>
        <p:txBody>
          <a:bodyPr lIns="0" rIns="0"/>
          <a:lstStyle>
            <a:lvl1pPr>
              <a:defRPr sz="600">
                <a:solidFill>
                  <a:schemeClr val="tx1"/>
                </a:solidFill>
              </a:defRPr>
            </a:lvl1pPr>
            <a:lvl2pPr>
              <a:defRPr sz="600"/>
            </a:lvl2pPr>
            <a:lvl3pPr>
              <a:defRPr sz="600"/>
            </a:lvl3pPr>
            <a:lvl4pPr>
              <a:defRPr sz="600"/>
            </a:lvl4pPr>
            <a:lvl5pPr>
              <a:defRPr sz="600"/>
            </a:lvl5pPr>
          </a:lstStyle>
          <a:p>
            <a:pPr lvl="0"/>
            <a:r>
              <a:rPr lang="en-US" noProof="0" dirty="0"/>
              <a:t>Click to add source text</a:t>
            </a:r>
          </a:p>
        </p:txBody>
      </p:sp>
      <p:sp>
        <p:nvSpPr>
          <p:cNvPr id="16" name="Text Placeholder 3">
            <a:extLst>
              <a:ext uri="{FF2B5EF4-FFF2-40B4-BE49-F238E27FC236}">
                <a16:creationId xmlns:a16="http://schemas.microsoft.com/office/drawing/2014/main" id="{00E68F04-5757-45F4-8CBD-9E15A314E241}"/>
              </a:ext>
            </a:extLst>
          </p:cNvPr>
          <p:cNvSpPr>
            <a:spLocks noGrp="1"/>
          </p:cNvSpPr>
          <p:nvPr>
            <p:ph type="body" sz="quarter" idx="18" hasCustomPrompt="1"/>
          </p:nvPr>
        </p:nvSpPr>
        <p:spPr>
          <a:xfrm>
            <a:off x="4698207" y="5600933"/>
            <a:ext cx="2102504" cy="195447"/>
          </a:xfrm>
        </p:spPr>
        <p:txBody>
          <a:bodyPr lIns="0" rIns="0"/>
          <a:lstStyle>
            <a:lvl1pPr>
              <a:defRPr sz="600">
                <a:solidFill>
                  <a:schemeClr val="tx1"/>
                </a:solidFill>
              </a:defRPr>
            </a:lvl1pPr>
            <a:lvl2pPr>
              <a:defRPr sz="600"/>
            </a:lvl2pPr>
            <a:lvl3pPr>
              <a:defRPr sz="600"/>
            </a:lvl3pPr>
            <a:lvl4pPr>
              <a:defRPr sz="600"/>
            </a:lvl4pPr>
            <a:lvl5pPr>
              <a:defRPr sz="600"/>
            </a:lvl5pPr>
          </a:lstStyle>
          <a:p>
            <a:pPr lvl="0"/>
            <a:r>
              <a:rPr lang="en-US" noProof="0" dirty="0"/>
              <a:t>Click to add source text</a:t>
            </a:r>
          </a:p>
        </p:txBody>
      </p:sp>
      <p:sp>
        <p:nvSpPr>
          <p:cNvPr id="3" name="Slide Number Placeholder 2">
            <a:extLst>
              <a:ext uri="{FF2B5EF4-FFF2-40B4-BE49-F238E27FC236}">
                <a16:creationId xmlns:a16="http://schemas.microsoft.com/office/drawing/2014/main" id="{D20A1D17-3D5D-46FC-B0D0-C84CC5207354}"/>
              </a:ext>
            </a:extLst>
          </p:cNvPr>
          <p:cNvSpPr>
            <a:spLocks noGrp="1"/>
          </p:cNvSpPr>
          <p:nvPr>
            <p:ph type="sldNum" sz="quarter" idx="19"/>
          </p:nvPr>
        </p:nvSpPr>
        <p:spPr/>
        <p:txBody>
          <a:bodyPr/>
          <a:lstStyle/>
          <a:p>
            <a:fld id="{5A195573-6125-40C3-AA0C-3AC6CFB9F86B}" type="slidenum">
              <a:rPr lang="en-US" smtClean="0"/>
              <a:pPr/>
              <a:t>‹nr.›</a:t>
            </a:fld>
            <a:endParaRPr lang="en-US" dirty="0"/>
          </a:p>
        </p:txBody>
      </p:sp>
    </p:spTree>
    <p:extLst>
      <p:ext uri="{BB962C8B-B14F-4D97-AF65-F5344CB8AC3E}">
        <p14:creationId xmlns:p14="http://schemas.microsoft.com/office/powerpoint/2010/main" val="14945884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Grafiek met omschrijv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40056" y="333669"/>
            <a:ext cx="8258651" cy="581778"/>
          </a:xfrm>
        </p:spPr>
        <p:txBody>
          <a:bodyPr>
            <a:noAutofit/>
          </a:bodyPr>
          <a:lstStyle>
            <a:lvl1pPr>
              <a:defRPr/>
            </a:lvl1pPr>
          </a:lstStyle>
          <a:p>
            <a:r>
              <a:rPr lang="en-US" noProof="0" dirty="0"/>
              <a:t>Click to add title</a:t>
            </a:r>
          </a:p>
        </p:txBody>
      </p:sp>
      <p:sp>
        <p:nvSpPr>
          <p:cNvPr id="6" name="Chart Placeholder 5">
            <a:extLst>
              <a:ext uri="{FF2B5EF4-FFF2-40B4-BE49-F238E27FC236}">
                <a16:creationId xmlns:a16="http://schemas.microsoft.com/office/drawing/2014/main" id="{AF2C0AF9-9479-4176-A7DB-2B958BF52B55}"/>
              </a:ext>
            </a:extLst>
          </p:cNvPr>
          <p:cNvSpPr>
            <a:spLocks noGrp="1"/>
          </p:cNvSpPr>
          <p:nvPr>
            <p:ph type="chart" sz="quarter" idx="12" hasCustomPrompt="1"/>
          </p:nvPr>
        </p:nvSpPr>
        <p:spPr>
          <a:xfrm>
            <a:off x="440057" y="1427799"/>
            <a:ext cx="5224730" cy="4368582"/>
          </a:xfrm>
        </p:spPr>
        <p:txBody>
          <a:bodyPr tIns="0" anchor="ctr" anchorCtr="1"/>
          <a:lstStyle>
            <a:lvl1pPr algn="l">
              <a:spcBef>
                <a:spcPts val="0"/>
              </a:spcBef>
              <a:defRPr sz="900">
                <a:solidFill>
                  <a:schemeClr val="tx1"/>
                </a:solidFill>
              </a:defRPr>
            </a:lvl1pPr>
          </a:lstStyle>
          <a:p>
            <a:r>
              <a:rPr lang="en-US" noProof="0" dirty="0"/>
              <a:t>Click on icon</a:t>
            </a:r>
            <a:br>
              <a:rPr lang="en-US" noProof="0" dirty="0"/>
            </a:br>
            <a:r>
              <a:rPr lang="en-US" noProof="0" dirty="0"/>
              <a:t>to add chart</a:t>
            </a:r>
          </a:p>
        </p:txBody>
      </p:sp>
      <p:sp>
        <p:nvSpPr>
          <p:cNvPr id="8" name="Text Placeholder 3">
            <a:extLst>
              <a:ext uri="{FF2B5EF4-FFF2-40B4-BE49-F238E27FC236}">
                <a16:creationId xmlns:a16="http://schemas.microsoft.com/office/drawing/2014/main" id="{9F16F9E9-67C9-49B5-B2A3-BB6AC1FE5D58}"/>
              </a:ext>
            </a:extLst>
          </p:cNvPr>
          <p:cNvSpPr>
            <a:spLocks noGrp="1"/>
          </p:cNvSpPr>
          <p:nvPr>
            <p:ph type="body" sz="quarter" idx="17" hasCustomPrompt="1"/>
          </p:nvPr>
        </p:nvSpPr>
        <p:spPr>
          <a:xfrm>
            <a:off x="440057" y="5600933"/>
            <a:ext cx="2102504" cy="195447"/>
          </a:xfrm>
        </p:spPr>
        <p:txBody>
          <a:bodyPr lIns="0" rIns="0"/>
          <a:lstStyle>
            <a:lvl1pPr>
              <a:defRPr sz="600">
                <a:solidFill>
                  <a:schemeClr val="tx1"/>
                </a:solidFill>
              </a:defRPr>
            </a:lvl1pPr>
            <a:lvl2pPr>
              <a:defRPr sz="600"/>
            </a:lvl2pPr>
            <a:lvl3pPr>
              <a:defRPr sz="600"/>
            </a:lvl3pPr>
            <a:lvl4pPr>
              <a:defRPr sz="600"/>
            </a:lvl4pPr>
            <a:lvl5pPr>
              <a:defRPr sz="600"/>
            </a:lvl5pPr>
          </a:lstStyle>
          <a:p>
            <a:pPr lvl="0"/>
            <a:r>
              <a:rPr lang="en-US" noProof="0" dirty="0"/>
              <a:t>Click to add source text</a:t>
            </a:r>
          </a:p>
        </p:txBody>
      </p:sp>
      <p:sp>
        <p:nvSpPr>
          <p:cNvPr id="14" name="Text Placeholder 12">
            <a:extLst>
              <a:ext uri="{FF2B5EF4-FFF2-40B4-BE49-F238E27FC236}">
                <a16:creationId xmlns:a16="http://schemas.microsoft.com/office/drawing/2014/main" id="{FFB0E874-F8D9-42E2-8E52-4692C676BEB5}"/>
              </a:ext>
            </a:extLst>
          </p:cNvPr>
          <p:cNvSpPr>
            <a:spLocks noGrp="1"/>
          </p:cNvSpPr>
          <p:nvPr>
            <p:ph type="body" sz="quarter" idx="18" hasCustomPrompt="1"/>
          </p:nvPr>
        </p:nvSpPr>
        <p:spPr>
          <a:xfrm>
            <a:off x="5923987" y="1427799"/>
            <a:ext cx="2774720" cy="4368581"/>
          </a:xfrm>
        </p:spPr>
        <p:txBody>
          <a:bodyPr tIns="36000">
            <a:noAutofit/>
          </a:bodyPr>
          <a:lstStyle>
            <a:lvl1pPr>
              <a:lnSpc>
                <a:spcPct val="90000"/>
              </a:lnSpc>
              <a:spcBef>
                <a:spcPts val="0"/>
              </a:spcBef>
              <a:spcAft>
                <a:spcPts val="0"/>
              </a:spcAft>
              <a:defRPr sz="1350" b="1">
                <a:solidFill>
                  <a:schemeClr val="tx2"/>
                </a:solidFill>
              </a:defRPr>
            </a:lvl1pPr>
            <a:lvl2pPr marL="0" indent="0">
              <a:lnSpc>
                <a:spcPct val="90000"/>
              </a:lnSpc>
              <a:spcBef>
                <a:spcPts val="0"/>
              </a:spcBef>
              <a:spcAft>
                <a:spcPts val="0"/>
              </a:spcAft>
              <a:buNone/>
              <a:defRPr sz="1350">
                <a:solidFill>
                  <a:schemeClr val="bg2"/>
                </a:solidFill>
              </a:defRPr>
            </a:lvl2pPr>
            <a:lvl3pPr marL="0" indent="0">
              <a:lnSpc>
                <a:spcPct val="90000"/>
              </a:lnSpc>
              <a:spcBef>
                <a:spcPts val="0"/>
              </a:spcBef>
              <a:spcAft>
                <a:spcPts val="0"/>
              </a:spcAft>
              <a:buNone/>
              <a:defRPr sz="1350">
                <a:solidFill>
                  <a:schemeClr val="tx1"/>
                </a:solidFill>
              </a:defRPr>
            </a:lvl3pPr>
            <a:lvl4pPr marL="135728"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4pPr>
            <a:lvl5pPr marL="269993"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5pPr>
            <a:lvl6pPr marL="40499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6pPr>
            <a:lvl7pPr marL="539987"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7pPr>
            <a:lvl8pPr marL="674984"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8pPr>
            <a:lvl9pPr marL="80998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9pPr>
          </a:lstStyle>
          <a:p>
            <a:pPr lvl="0"/>
            <a:r>
              <a:rPr lang="en-US" noProof="0" dirty="0"/>
              <a:t>Click to add heading</a:t>
            </a:r>
          </a:p>
          <a:p>
            <a:pPr lvl="1"/>
            <a:r>
              <a:rPr lang="en-US" noProof="0" dirty="0"/>
              <a:t>Sub-heading</a:t>
            </a:r>
          </a:p>
          <a:p>
            <a:pPr lvl="2"/>
            <a:r>
              <a:rPr lang="en-US" noProof="0" dirty="0"/>
              <a:t>Body text</a:t>
            </a:r>
          </a:p>
          <a:p>
            <a:pPr lvl="3"/>
            <a:r>
              <a:rPr lang="en-US" noProof="0" dirty="0"/>
              <a:t>Bullet level 1</a:t>
            </a:r>
          </a:p>
          <a:p>
            <a:pPr lvl="4"/>
            <a:r>
              <a:rPr lang="en-US" noProof="0" dirty="0"/>
              <a:t>Bullet level 2</a:t>
            </a:r>
          </a:p>
          <a:p>
            <a:pPr lvl="5"/>
            <a:r>
              <a:rPr lang="en-US" noProof="0" dirty="0"/>
              <a:t>Bullet level 3</a:t>
            </a:r>
          </a:p>
          <a:p>
            <a:pPr lvl="6"/>
            <a:r>
              <a:rPr lang="en-US" noProof="0" dirty="0"/>
              <a:t>Bullet level 4</a:t>
            </a:r>
          </a:p>
          <a:p>
            <a:pPr lvl="7"/>
            <a:r>
              <a:rPr lang="en-US" noProof="0" dirty="0"/>
              <a:t>Bullet level 5</a:t>
            </a:r>
          </a:p>
          <a:p>
            <a:pPr lvl="8"/>
            <a:r>
              <a:rPr lang="en-US" noProof="0" dirty="0"/>
              <a:t>Bullet level 6</a:t>
            </a:r>
          </a:p>
        </p:txBody>
      </p:sp>
      <p:sp>
        <p:nvSpPr>
          <p:cNvPr id="3" name="Slide Number Placeholder 2">
            <a:extLst>
              <a:ext uri="{FF2B5EF4-FFF2-40B4-BE49-F238E27FC236}">
                <a16:creationId xmlns:a16="http://schemas.microsoft.com/office/drawing/2014/main" id="{055F4FBA-9445-444C-A054-7B40458BA830}"/>
              </a:ext>
            </a:extLst>
          </p:cNvPr>
          <p:cNvSpPr>
            <a:spLocks noGrp="1"/>
          </p:cNvSpPr>
          <p:nvPr>
            <p:ph type="sldNum" sz="quarter" idx="19"/>
          </p:nvPr>
        </p:nvSpPr>
        <p:spPr/>
        <p:txBody>
          <a:bodyPr/>
          <a:lstStyle/>
          <a:p>
            <a:fld id="{5A195573-6125-40C3-AA0C-3AC6CFB9F86B}" type="slidenum">
              <a:rPr lang="en-US" smtClean="0"/>
              <a:pPr/>
              <a:t>‹nr.›</a:t>
            </a:fld>
            <a:endParaRPr lang="en-US" dirty="0"/>
          </a:p>
        </p:txBody>
      </p:sp>
      <p:grpSp>
        <p:nvGrpSpPr>
          <p:cNvPr id="15" name="Groep 2">
            <a:extLst>
              <a:ext uri="{FF2B5EF4-FFF2-40B4-BE49-F238E27FC236}">
                <a16:creationId xmlns:a16="http://schemas.microsoft.com/office/drawing/2014/main" id="{B28B6DC7-91C8-40BD-8A93-D666EDC82507}"/>
              </a:ext>
            </a:extLst>
          </p:cNvPr>
          <p:cNvGrpSpPr/>
          <p:nvPr userDrawn="1"/>
        </p:nvGrpSpPr>
        <p:grpSpPr>
          <a:xfrm>
            <a:off x="-2430152" y="0"/>
            <a:ext cx="2329217" cy="3010976"/>
            <a:chOff x="-2463800" y="0"/>
            <a:chExt cx="2329217" cy="3010976"/>
          </a:xfrm>
        </p:grpSpPr>
        <p:sp>
          <p:nvSpPr>
            <p:cNvPr id="16" name="Rectangle 106">
              <a:extLst>
                <a:ext uri="{FF2B5EF4-FFF2-40B4-BE49-F238E27FC236}">
                  <a16:creationId xmlns:a16="http://schemas.microsoft.com/office/drawing/2014/main" id="{05489019-45DB-412C-BE3E-78777B001690}"/>
                </a:ext>
              </a:extLst>
            </p:cNvPr>
            <p:cNvSpPr>
              <a:spLocks noChangeArrowheads="1"/>
            </p:cNvSpPr>
            <p:nvPr userDrawn="1"/>
          </p:nvSpPr>
          <p:spPr bwMode="gray">
            <a:xfrm>
              <a:off x="-2463800" y="0"/>
              <a:ext cx="2329217" cy="3010976"/>
            </a:xfrm>
            <a:prstGeom prst="rect">
              <a:avLst/>
            </a:prstGeom>
            <a:solidFill>
              <a:schemeClr val="bg1">
                <a:lumMod val="95000"/>
              </a:schemeClr>
            </a:solidFill>
            <a:ln>
              <a:noFill/>
            </a:ln>
            <a:effectLst/>
          </p:spPr>
          <p:txBody>
            <a:bodyPr wrap="square" lIns="144000" tIns="144000" rIns="144000" bIns="180000" anchor="t">
              <a:spAutoFit/>
            </a:bodyPr>
            <a:lstStyle/>
            <a:p>
              <a:pPr marL="0" indent="0">
                <a:lnSpc>
                  <a:spcPct val="95000"/>
                </a:lnSpc>
                <a:spcBef>
                  <a:spcPts val="600"/>
                </a:spcBef>
                <a:tabLst>
                  <a:tab pos="1141413" algn="l"/>
                </a:tabLst>
              </a:pPr>
              <a:r>
                <a:rPr lang="en-US" altLang="en-US" sz="1100" b="1" spc="-10" baseline="0" noProof="0" dirty="0">
                  <a:solidFill>
                    <a:schemeClr val="tx1"/>
                  </a:solidFill>
                  <a:latin typeface="+mn-lt"/>
                </a:rPr>
                <a:t>Create heading, </a:t>
              </a:r>
              <a:br>
                <a:rPr lang="en-US" altLang="en-US" sz="1100" b="1" spc="-10" baseline="0" noProof="0" dirty="0">
                  <a:solidFill>
                    <a:schemeClr val="tx1"/>
                  </a:solidFill>
                  <a:latin typeface="+mn-lt"/>
                </a:rPr>
              </a:br>
              <a:r>
                <a:rPr lang="en-US" altLang="en-US" sz="1100" b="1" spc="-10" baseline="0" noProof="0" dirty="0">
                  <a:solidFill>
                    <a:schemeClr val="tx1"/>
                  </a:solidFill>
                  <a:latin typeface="+mn-lt"/>
                </a:rPr>
                <a:t>sub-heading or bullets</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lang="en-US" altLang="en-US" sz="1000" spc="-10" baseline="0" noProof="0" dirty="0">
                  <a:solidFill>
                    <a:schemeClr val="tx1"/>
                  </a:solidFill>
                  <a:latin typeface="+mn-lt"/>
                </a:rPr>
                <a:t>Via ‘</a:t>
              </a: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Home’ &gt; ‘Paragraph’ you can turn the text into a heading, sub-heading or bullets in the correct corporate identity </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Stand in front of the text you want to change</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With the arrow to the left, you decrease the level. With the arrow to the right, you increase the level</a:t>
              </a:r>
              <a:endParaRPr lang="en-US" altLang="en-US" sz="1000" spc="-10" baseline="0" noProof="0" dirty="0">
                <a:solidFill>
                  <a:schemeClr val="tx1"/>
                </a:solidFill>
                <a:latin typeface="+mn-lt"/>
              </a:endParaRPr>
            </a:p>
          </p:txBody>
        </p:sp>
        <p:grpSp>
          <p:nvGrpSpPr>
            <p:cNvPr id="17" name="Group 22">
              <a:extLst>
                <a:ext uri="{FF2B5EF4-FFF2-40B4-BE49-F238E27FC236}">
                  <a16:creationId xmlns:a16="http://schemas.microsoft.com/office/drawing/2014/main" id="{4E36509F-E0A9-4490-ADE7-6B2AE6284D78}"/>
                </a:ext>
              </a:extLst>
            </p:cNvPr>
            <p:cNvGrpSpPr/>
            <p:nvPr userDrawn="1"/>
          </p:nvGrpSpPr>
          <p:grpSpPr>
            <a:xfrm>
              <a:off x="-2318863" y="1220181"/>
              <a:ext cx="2044800" cy="534731"/>
              <a:chOff x="-2108199" y="3526309"/>
              <a:chExt cx="2314576" cy="605280"/>
            </a:xfrm>
          </p:grpSpPr>
          <p:grpSp>
            <p:nvGrpSpPr>
              <p:cNvPr id="18" name="Group 9">
                <a:extLst>
                  <a:ext uri="{FF2B5EF4-FFF2-40B4-BE49-F238E27FC236}">
                    <a16:creationId xmlns:a16="http://schemas.microsoft.com/office/drawing/2014/main" id="{6DA24EA7-3A05-4663-B9EC-691545777F44}"/>
                  </a:ext>
                </a:extLst>
              </p:cNvPr>
              <p:cNvGrpSpPr/>
              <p:nvPr userDrawn="1"/>
            </p:nvGrpSpPr>
            <p:grpSpPr>
              <a:xfrm>
                <a:off x="-2108199" y="3526309"/>
                <a:ext cx="2314576" cy="605280"/>
                <a:chOff x="-1062434" y="2872274"/>
                <a:chExt cx="2314576" cy="605280"/>
              </a:xfrm>
            </p:grpSpPr>
            <p:pic>
              <p:nvPicPr>
                <p:cNvPr id="20" name="Picture 5">
                  <a:extLst>
                    <a:ext uri="{FF2B5EF4-FFF2-40B4-BE49-F238E27FC236}">
                      <a16:creationId xmlns:a16="http://schemas.microsoft.com/office/drawing/2014/main" id="{ACFAFDE9-AD19-40AE-9567-6B1EFC27F13F}"/>
                    </a:ext>
                  </a:extLst>
                </p:cNvPr>
                <p:cNvPicPr>
                  <a:picLocks noChangeAspect="1"/>
                </p:cNvPicPr>
                <p:nvPr userDrawn="1"/>
              </p:nvPicPr>
              <p:blipFill rotWithShape="1">
                <a:blip r:embed="rId2"/>
                <a:srcRect l="29631" t="6122" r="51385" b="84783"/>
                <a:stretch/>
              </p:blipFill>
              <p:spPr>
                <a:xfrm>
                  <a:off x="-1062434" y="2872274"/>
                  <a:ext cx="2314576" cy="605280"/>
                </a:xfrm>
                <a:prstGeom prst="rect">
                  <a:avLst/>
                </a:prstGeom>
                <a:noFill/>
                <a:ln>
                  <a:noFill/>
                </a:ln>
                <a:effectLst>
                  <a:outerShdw blurRad="63500" sx="102000" sy="102000" algn="ctr" rotWithShape="0">
                    <a:prstClr val="black">
                      <a:alpha val="40000"/>
                    </a:prstClr>
                  </a:outerShdw>
                </a:effectLst>
              </p:spPr>
            </p:pic>
            <p:sp>
              <p:nvSpPr>
                <p:cNvPr id="21" name="Rectangle 21">
                  <a:extLst>
                    <a:ext uri="{FF2B5EF4-FFF2-40B4-BE49-F238E27FC236}">
                      <a16:creationId xmlns:a16="http://schemas.microsoft.com/office/drawing/2014/main" id="{A698FA53-5DE3-48A5-B03E-31EC847C4C11}"/>
                    </a:ext>
                  </a:extLst>
                </p:cNvPr>
                <p:cNvSpPr/>
                <p:nvPr userDrawn="1"/>
              </p:nvSpPr>
              <p:spPr bwMode="gray">
                <a:xfrm>
                  <a:off x="-518929" y="2945301"/>
                  <a:ext cx="305212" cy="140494"/>
                </a:xfrm>
                <a:prstGeom prst="rect">
                  <a:avLst/>
                </a:prstGeom>
                <a:solidFill>
                  <a:srgbClr val="92D050">
                    <a:alpha val="30000"/>
                  </a:srgbClr>
                </a:solidFill>
                <a:ln w="63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sp>
            <p:nvSpPr>
              <p:cNvPr id="19" name="Graphic 19" descr="Close with solid fill">
                <a:extLst>
                  <a:ext uri="{FF2B5EF4-FFF2-40B4-BE49-F238E27FC236}">
                    <a16:creationId xmlns:a16="http://schemas.microsoft.com/office/drawing/2014/main" id="{7BC264C7-A2E0-4077-A7DD-29BC62169003}"/>
                  </a:ext>
                </a:extLst>
              </p:cNvPr>
              <p:cNvSpPr/>
              <p:nvPr userDrawn="1"/>
            </p:nvSpPr>
            <p:spPr>
              <a:xfrm>
                <a:off x="-2079108" y="3599429"/>
                <a:ext cx="140400" cy="140401"/>
              </a:xfrm>
              <a:custGeom>
                <a:avLst/>
                <a:gdLst>
                  <a:gd name="connsiteX0" fmla="*/ 674370 w 674370"/>
                  <a:gd name="connsiteY0" fmla="*/ 80963 h 674370"/>
                  <a:gd name="connsiteX1" fmla="*/ 593408 w 674370"/>
                  <a:gd name="connsiteY1" fmla="*/ 0 h 674370"/>
                  <a:gd name="connsiteX2" fmla="*/ 337185 w 674370"/>
                  <a:gd name="connsiteY2" fmla="*/ 256223 h 674370"/>
                  <a:gd name="connsiteX3" fmla="*/ 80963 w 674370"/>
                  <a:gd name="connsiteY3" fmla="*/ 0 h 674370"/>
                  <a:gd name="connsiteX4" fmla="*/ 0 w 674370"/>
                  <a:gd name="connsiteY4" fmla="*/ 80963 h 674370"/>
                  <a:gd name="connsiteX5" fmla="*/ 256223 w 674370"/>
                  <a:gd name="connsiteY5" fmla="*/ 337185 h 674370"/>
                  <a:gd name="connsiteX6" fmla="*/ 0 w 674370"/>
                  <a:gd name="connsiteY6" fmla="*/ 593408 h 674370"/>
                  <a:gd name="connsiteX7" fmla="*/ 80963 w 674370"/>
                  <a:gd name="connsiteY7" fmla="*/ 674370 h 674370"/>
                  <a:gd name="connsiteX8" fmla="*/ 337185 w 674370"/>
                  <a:gd name="connsiteY8" fmla="*/ 418148 h 674370"/>
                  <a:gd name="connsiteX9" fmla="*/ 593408 w 674370"/>
                  <a:gd name="connsiteY9" fmla="*/ 674370 h 674370"/>
                  <a:gd name="connsiteX10" fmla="*/ 674370 w 674370"/>
                  <a:gd name="connsiteY10" fmla="*/ 593408 h 674370"/>
                  <a:gd name="connsiteX11" fmla="*/ 418148 w 674370"/>
                  <a:gd name="connsiteY11" fmla="*/ 337185 h 6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674370">
                    <a:moveTo>
                      <a:pt x="674370" y="80963"/>
                    </a:moveTo>
                    <a:lnTo>
                      <a:pt x="593408" y="0"/>
                    </a:lnTo>
                    <a:lnTo>
                      <a:pt x="337185" y="256223"/>
                    </a:lnTo>
                    <a:lnTo>
                      <a:pt x="80963" y="0"/>
                    </a:lnTo>
                    <a:lnTo>
                      <a:pt x="0" y="80963"/>
                    </a:lnTo>
                    <a:lnTo>
                      <a:pt x="256223" y="337185"/>
                    </a:lnTo>
                    <a:lnTo>
                      <a:pt x="0" y="593408"/>
                    </a:lnTo>
                    <a:lnTo>
                      <a:pt x="80963" y="674370"/>
                    </a:lnTo>
                    <a:lnTo>
                      <a:pt x="337185" y="418148"/>
                    </a:lnTo>
                    <a:lnTo>
                      <a:pt x="593408" y="674370"/>
                    </a:lnTo>
                    <a:lnTo>
                      <a:pt x="674370" y="593408"/>
                    </a:lnTo>
                    <a:lnTo>
                      <a:pt x="418148" y="337185"/>
                    </a:lnTo>
                    <a:close/>
                  </a:path>
                </a:pathLst>
              </a:custGeom>
              <a:solidFill>
                <a:srgbClr val="FF0000">
                  <a:alpha val="30000"/>
                </a:srgbClr>
              </a:solidFill>
              <a:ln w="6350" cap="flat">
                <a:solidFill>
                  <a:srgbClr val="FF0000"/>
                </a:solidFill>
                <a:prstDash val="solid"/>
                <a:miter/>
              </a:ln>
            </p:spPr>
            <p:txBody>
              <a:bodyPr rtlCol="0" anchor="ctr"/>
              <a:lstStyle/>
              <a:p>
                <a:endParaRPr lang="nl-NL" dirty="0">
                  <a:solidFill>
                    <a:schemeClr val="tx1"/>
                  </a:solidFill>
                </a:endParaRPr>
              </a:p>
            </p:txBody>
          </p:sp>
        </p:grpSp>
      </p:grpSp>
    </p:spTree>
    <p:extLst>
      <p:ext uri="{BB962C8B-B14F-4D97-AF65-F5344CB8AC3E}">
        <p14:creationId xmlns:p14="http://schemas.microsoft.com/office/powerpoint/2010/main" val="29489208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rafiek paginagroo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40056" y="333670"/>
            <a:ext cx="8258651" cy="581777"/>
          </a:xfrm>
        </p:spPr>
        <p:txBody>
          <a:bodyPr>
            <a:noAutofit/>
          </a:bodyPr>
          <a:lstStyle>
            <a:lvl1pPr>
              <a:defRPr/>
            </a:lvl1pPr>
          </a:lstStyle>
          <a:p>
            <a:r>
              <a:rPr lang="en-US" noProof="0" dirty="0"/>
              <a:t>Click to add title</a:t>
            </a:r>
          </a:p>
        </p:txBody>
      </p:sp>
      <p:sp>
        <p:nvSpPr>
          <p:cNvPr id="6" name="Chart Placeholder 5">
            <a:extLst>
              <a:ext uri="{FF2B5EF4-FFF2-40B4-BE49-F238E27FC236}">
                <a16:creationId xmlns:a16="http://schemas.microsoft.com/office/drawing/2014/main" id="{AF2C0AF9-9479-4176-A7DB-2B958BF52B55}"/>
              </a:ext>
            </a:extLst>
          </p:cNvPr>
          <p:cNvSpPr>
            <a:spLocks noGrp="1"/>
          </p:cNvSpPr>
          <p:nvPr>
            <p:ph type="chart" sz="quarter" idx="12" hasCustomPrompt="1"/>
          </p:nvPr>
        </p:nvSpPr>
        <p:spPr>
          <a:xfrm>
            <a:off x="440056" y="1434510"/>
            <a:ext cx="8258651" cy="4361865"/>
          </a:xfrm>
        </p:spPr>
        <p:txBody>
          <a:bodyPr tIns="0" anchor="ctr" anchorCtr="1"/>
          <a:lstStyle>
            <a:lvl1pPr algn="l">
              <a:spcBef>
                <a:spcPts val="0"/>
              </a:spcBef>
              <a:defRPr sz="900">
                <a:solidFill>
                  <a:schemeClr val="tx1"/>
                </a:solidFill>
              </a:defRPr>
            </a:lvl1pPr>
          </a:lstStyle>
          <a:p>
            <a:r>
              <a:rPr lang="en-US" noProof="0" dirty="0"/>
              <a:t>Click on icon</a:t>
            </a:r>
            <a:br>
              <a:rPr lang="en-US" noProof="0" dirty="0"/>
            </a:br>
            <a:r>
              <a:rPr lang="en-US" noProof="0" dirty="0"/>
              <a:t>to add chart</a:t>
            </a:r>
          </a:p>
        </p:txBody>
      </p:sp>
      <p:sp>
        <p:nvSpPr>
          <p:cNvPr id="8" name="Text Placeholder 3">
            <a:extLst>
              <a:ext uri="{FF2B5EF4-FFF2-40B4-BE49-F238E27FC236}">
                <a16:creationId xmlns:a16="http://schemas.microsoft.com/office/drawing/2014/main" id="{C8655664-2E79-4A28-A352-F5976C49E661}"/>
              </a:ext>
            </a:extLst>
          </p:cNvPr>
          <p:cNvSpPr>
            <a:spLocks noGrp="1"/>
          </p:cNvSpPr>
          <p:nvPr>
            <p:ph type="body" sz="quarter" idx="15" hasCustomPrompt="1"/>
          </p:nvPr>
        </p:nvSpPr>
        <p:spPr>
          <a:xfrm>
            <a:off x="7503320" y="5372657"/>
            <a:ext cx="1195387" cy="423718"/>
          </a:xfrm>
        </p:spPr>
        <p:txBody>
          <a:bodyPr lIns="0" rIns="0"/>
          <a:lstStyle>
            <a:lvl1pPr>
              <a:defRPr sz="600">
                <a:solidFill>
                  <a:schemeClr val="tx1"/>
                </a:solidFill>
              </a:defRPr>
            </a:lvl1pPr>
            <a:lvl2pPr>
              <a:defRPr sz="600"/>
            </a:lvl2pPr>
            <a:lvl3pPr>
              <a:defRPr sz="600"/>
            </a:lvl3pPr>
            <a:lvl4pPr>
              <a:defRPr sz="600"/>
            </a:lvl4pPr>
            <a:lvl5pPr>
              <a:defRPr sz="600"/>
            </a:lvl5pPr>
          </a:lstStyle>
          <a:p>
            <a:pPr lvl="0"/>
            <a:r>
              <a:rPr lang="en-US" noProof="0" dirty="0"/>
              <a:t>Click to add source text</a:t>
            </a:r>
          </a:p>
        </p:txBody>
      </p:sp>
      <p:sp>
        <p:nvSpPr>
          <p:cNvPr id="3" name="Slide Number Placeholder 2">
            <a:extLst>
              <a:ext uri="{FF2B5EF4-FFF2-40B4-BE49-F238E27FC236}">
                <a16:creationId xmlns:a16="http://schemas.microsoft.com/office/drawing/2014/main" id="{AFEBCDD1-076B-4614-9C4A-B85E5201A97B}"/>
              </a:ext>
            </a:extLst>
          </p:cNvPr>
          <p:cNvSpPr>
            <a:spLocks noGrp="1"/>
          </p:cNvSpPr>
          <p:nvPr>
            <p:ph type="sldNum" sz="quarter" idx="16"/>
          </p:nvPr>
        </p:nvSpPr>
        <p:spPr/>
        <p:txBody>
          <a:bodyPr/>
          <a:lstStyle/>
          <a:p>
            <a:fld id="{5A195573-6125-40C3-AA0C-3AC6CFB9F86B}" type="slidenum">
              <a:rPr lang="en-US" smtClean="0"/>
              <a:pPr/>
              <a:t>‹nr.›</a:t>
            </a:fld>
            <a:endParaRPr lang="en-US" dirty="0"/>
          </a:p>
        </p:txBody>
      </p:sp>
    </p:spTree>
    <p:extLst>
      <p:ext uri="{BB962C8B-B14F-4D97-AF65-F5344CB8AC3E}">
        <p14:creationId xmlns:p14="http://schemas.microsoft.com/office/powerpoint/2010/main" val="7303250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40056" y="333670"/>
            <a:ext cx="8258651" cy="581777"/>
          </a:xfrm>
        </p:spPr>
        <p:txBody>
          <a:bodyPr/>
          <a:lstStyle/>
          <a:p>
            <a:r>
              <a:rPr lang="en-US" noProof="0" dirty="0"/>
              <a:t>Click to add title</a:t>
            </a:r>
          </a:p>
        </p:txBody>
      </p:sp>
      <p:sp>
        <p:nvSpPr>
          <p:cNvPr id="3" name="Slide Number Placeholder 2">
            <a:extLst>
              <a:ext uri="{FF2B5EF4-FFF2-40B4-BE49-F238E27FC236}">
                <a16:creationId xmlns:a16="http://schemas.microsoft.com/office/drawing/2014/main" id="{CEB75032-741F-4B01-ACC6-003B393EAA7E}"/>
              </a:ext>
            </a:extLst>
          </p:cNvPr>
          <p:cNvSpPr>
            <a:spLocks noGrp="1"/>
          </p:cNvSpPr>
          <p:nvPr>
            <p:ph type="sldNum" sz="quarter" idx="10"/>
          </p:nvPr>
        </p:nvSpPr>
        <p:spPr/>
        <p:txBody>
          <a:bodyPr/>
          <a:lstStyle/>
          <a:p>
            <a:fld id="{5A195573-6125-40C3-AA0C-3AC6CFB9F86B}" type="slidenum">
              <a:rPr lang="en-US" smtClean="0"/>
              <a:pPr/>
              <a:t>‹nr.›</a:t>
            </a:fld>
            <a:endParaRPr lang="en-US" dirty="0"/>
          </a:p>
        </p:txBody>
      </p:sp>
    </p:spTree>
    <p:extLst>
      <p:ext uri="{BB962C8B-B14F-4D97-AF65-F5344CB8AC3E}">
        <p14:creationId xmlns:p14="http://schemas.microsoft.com/office/powerpoint/2010/main" val="4172205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 (2 regelige titel) zonder subtitel">
    <p:bg>
      <p:bgPr>
        <a:solidFill>
          <a:schemeClr val="bg1"/>
        </a:solidFill>
        <a:effectLst/>
      </p:bgPr>
    </p:bg>
    <p:spTree>
      <p:nvGrpSpPr>
        <p:cNvPr id="1" name=""/>
        <p:cNvGrpSpPr/>
        <p:nvPr/>
      </p:nvGrpSpPr>
      <p:grpSpPr>
        <a:xfrm>
          <a:off x="0" y="0"/>
          <a:ext cx="0" cy="0"/>
          <a:chOff x="0" y="0"/>
          <a:chExt cx="0" cy="0"/>
        </a:xfrm>
      </p:grpSpPr>
      <p:sp>
        <p:nvSpPr>
          <p:cNvPr id="33" name="Rectangle 3">
            <a:extLst>
              <a:ext uri="{FF2B5EF4-FFF2-40B4-BE49-F238E27FC236}">
                <a16:creationId xmlns:a16="http://schemas.microsoft.com/office/drawing/2014/main" id="{C17904E4-727E-4D23-BD61-D05C2551D914}"/>
              </a:ext>
            </a:extLst>
          </p:cNvPr>
          <p:cNvSpPr/>
          <p:nvPr userDrawn="1"/>
        </p:nvSpPr>
        <p:spPr>
          <a:xfrm>
            <a:off x="-2574472" y="-2157046"/>
            <a:ext cx="14292944" cy="111720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064796" y="4820143"/>
            <a:ext cx="4453515" cy="809130"/>
          </a:xfrm>
        </p:spPr>
        <p:txBody>
          <a:bodyPr anchor="b" anchorCtr="0">
            <a:noAutofit/>
          </a:bodyPr>
          <a:lstStyle>
            <a:lvl1pPr>
              <a:lnSpc>
                <a:spcPct val="80000"/>
              </a:lnSpc>
              <a:defRPr sz="3000" spc="-45" baseline="0"/>
            </a:lvl1pPr>
          </a:lstStyle>
          <a:p>
            <a:r>
              <a:rPr lang="en-US" noProof="0" dirty="0"/>
              <a:t>Click to add title</a:t>
            </a:r>
          </a:p>
        </p:txBody>
      </p:sp>
      <p:sp>
        <p:nvSpPr>
          <p:cNvPr id="10" name="Text Placeholder 10">
            <a:extLst>
              <a:ext uri="{FF2B5EF4-FFF2-40B4-BE49-F238E27FC236}">
                <a16:creationId xmlns:a16="http://schemas.microsoft.com/office/drawing/2014/main" id="{B8CD1A78-9E90-4C3C-B38D-F14E44C2DD0B}"/>
              </a:ext>
            </a:extLst>
          </p:cNvPr>
          <p:cNvSpPr>
            <a:spLocks noGrp="1"/>
          </p:cNvSpPr>
          <p:nvPr>
            <p:ph type="body" sz="quarter" idx="11" hasCustomPrompt="1"/>
          </p:nvPr>
        </p:nvSpPr>
        <p:spPr>
          <a:xfrm>
            <a:off x="4064795" y="5948489"/>
            <a:ext cx="4453515" cy="232858"/>
          </a:xfrm>
        </p:spPr>
        <p:txBody>
          <a:bodyPr>
            <a:noAutofit/>
          </a:bodyPr>
          <a:lstStyle>
            <a:lvl1pPr>
              <a:defRPr sz="1350"/>
            </a:lvl1pPr>
          </a:lstStyle>
          <a:p>
            <a:pPr lvl="0"/>
            <a:r>
              <a:rPr lang="en-US" noProof="0" dirty="0"/>
              <a:t>Click to add department and date</a:t>
            </a:r>
          </a:p>
        </p:txBody>
      </p:sp>
      <p:pic>
        <p:nvPicPr>
          <p:cNvPr id="25" name="Graphic 24">
            <a:extLst>
              <a:ext uri="{FF2B5EF4-FFF2-40B4-BE49-F238E27FC236}">
                <a16:creationId xmlns:a16="http://schemas.microsoft.com/office/drawing/2014/main" id="{818A7653-3D77-4EBC-893D-8437F36983E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92641" y="6000946"/>
            <a:ext cx="1842559" cy="534423"/>
          </a:xfrm>
          <a:prstGeom prst="rect">
            <a:avLst/>
          </a:prstGeom>
        </p:spPr>
      </p:pic>
      <p:sp>
        <p:nvSpPr>
          <p:cNvPr id="30" name="Picture Placeholder 29">
            <a:extLst>
              <a:ext uri="{FF2B5EF4-FFF2-40B4-BE49-F238E27FC236}">
                <a16:creationId xmlns:a16="http://schemas.microsoft.com/office/drawing/2014/main" id="{E6410E54-0AC3-47FD-87BF-94AAC2A08800}"/>
              </a:ext>
            </a:extLst>
          </p:cNvPr>
          <p:cNvSpPr>
            <a:spLocks noGrp="1"/>
          </p:cNvSpPr>
          <p:nvPr>
            <p:ph type="pic" sz="quarter" idx="16" hasCustomPrompt="1"/>
          </p:nvPr>
        </p:nvSpPr>
        <p:spPr>
          <a:xfrm>
            <a:off x="449789" y="0"/>
            <a:ext cx="8694211" cy="4929683"/>
          </a:xfrm>
          <a:custGeom>
            <a:avLst/>
            <a:gdLst>
              <a:gd name="connsiteX0" fmla="*/ 0 w 8694211"/>
              <a:gd name="connsiteY0" fmla="*/ 0 h 4929683"/>
              <a:gd name="connsiteX1" fmla="*/ 8694211 w 8694211"/>
              <a:gd name="connsiteY1" fmla="*/ 0 h 4929683"/>
              <a:gd name="connsiteX2" fmla="*/ 8694211 w 8694211"/>
              <a:gd name="connsiteY2" fmla="*/ 1905000 h 4929683"/>
              <a:gd name="connsiteX3" fmla="*/ 8694210 w 8694211"/>
              <a:gd name="connsiteY3" fmla="*/ 1905000 h 4929683"/>
              <a:gd name="connsiteX4" fmla="*/ 8694210 w 8694211"/>
              <a:gd name="connsiteY4" fmla="*/ 4593118 h 4929683"/>
              <a:gd name="connsiteX5" fmla="*/ 3620076 w 8694211"/>
              <a:gd name="connsiteY5" fmla="*/ 4593118 h 4929683"/>
              <a:gd name="connsiteX6" fmla="*/ 3315289 w 8694211"/>
              <a:gd name="connsiteY6" fmla="*/ 4897905 h 4929683"/>
              <a:gd name="connsiteX7" fmla="*/ 3315289 w 8694211"/>
              <a:gd name="connsiteY7" fmla="*/ 4929683 h 4929683"/>
              <a:gd name="connsiteX8" fmla="*/ 457180 w 8694211"/>
              <a:gd name="connsiteY8" fmla="*/ 4929683 h 4929683"/>
              <a:gd name="connsiteX9" fmla="*/ 0 w 8694211"/>
              <a:gd name="connsiteY9" fmla="*/ 4472503 h 4929683"/>
              <a:gd name="connsiteX10" fmla="*/ 0 w 8694211"/>
              <a:gd name="connsiteY10" fmla="*/ 1905000 h 4929683"/>
              <a:gd name="connsiteX11" fmla="*/ 0 w 8694211"/>
              <a:gd name="connsiteY11" fmla="*/ 224333 h 4929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94211" h="4929683">
                <a:moveTo>
                  <a:pt x="0" y="0"/>
                </a:moveTo>
                <a:lnTo>
                  <a:pt x="8694211" y="0"/>
                </a:lnTo>
                <a:lnTo>
                  <a:pt x="8694211" y="1905000"/>
                </a:lnTo>
                <a:lnTo>
                  <a:pt x="8694210" y="1905000"/>
                </a:lnTo>
                <a:lnTo>
                  <a:pt x="8694210" y="4593118"/>
                </a:lnTo>
                <a:lnTo>
                  <a:pt x="3620076" y="4593118"/>
                </a:lnTo>
                <a:cubicBezTo>
                  <a:pt x="3451747" y="4593118"/>
                  <a:pt x="3315289" y="4729576"/>
                  <a:pt x="3315289" y="4897905"/>
                </a:cubicBezTo>
                <a:lnTo>
                  <a:pt x="3315289" y="4929683"/>
                </a:lnTo>
                <a:lnTo>
                  <a:pt x="457180" y="4929683"/>
                </a:lnTo>
                <a:cubicBezTo>
                  <a:pt x="204686" y="4929683"/>
                  <a:pt x="0" y="4724997"/>
                  <a:pt x="0" y="4472503"/>
                </a:cubicBezTo>
                <a:lnTo>
                  <a:pt x="0" y="1905000"/>
                </a:lnTo>
                <a:lnTo>
                  <a:pt x="0" y="224333"/>
                </a:lnTo>
                <a:close/>
              </a:path>
            </a:pathLst>
          </a:custGeom>
          <a:solidFill>
            <a:srgbClr val="EAEAEA"/>
          </a:solidFill>
        </p:spPr>
        <p:txBody>
          <a:bodyPr wrap="square" tIns="0" anchor="ctr" anchorCtr="1">
            <a:noAutofit/>
          </a:bodyPr>
          <a:lstStyle>
            <a:lvl1pPr algn="l">
              <a:spcBef>
                <a:spcPts val="0"/>
              </a:spcBef>
              <a:defRPr sz="1200">
                <a:solidFill>
                  <a:schemeClr val="tx1"/>
                </a:solidFill>
              </a:defRPr>
            </a:lvl1pPr>
          </a:lstStyle>
          <a:p>
            <a:r>
              <a:rPr lang="en-US" noProof="0" dirty="0"/>
              <a:t>Click on icon  </a:t>
            </a:r>
            <a:br>
              <a:rPr lang="en-US" noProof="0" dirty="0"/>
            </a:br>
            <a:r>
              <a:rPr lang="en-US" noProof="0" dirty="0"/>
              <a:t>to add picture</a:t>
            </a:r>
          </a:p>
        </p:txBody>
      </p:sp>
      <p:cxnSp>
        <p:nvCxnSpPr>
          <p:cNvPr id="34" name="Straight Connector 33">
            <a:extLst>
              <a:ext uri="{FF2B5EF4-FFF2-40B4-BE49-F238E27FC236}">
                <a16:creationId xmlns:a16="http://schemas.microsoft.com/office/drawing/2014/main" id="{67A81D0B-E123-4E8C-BE6D-5C6A99615E1D}"/>
              </a:ext>
            </a:extLst>
          </p:cNvPr>
          <p:cNvCxnSpPr>
            <a:cxnSpLocks/>
          </p:cNvCxnSpPr>
          <p:nvPr userDrawn="1"/>
        </p:nvCxnSpPr>
        <p:spPr>
          <a:xfrm>
            <a:off x="4089798" y="5756915"/>
            <a:ext cx="850502" cy="0"/>
          </a:xfrm>
          <a:prstGeom prst="line">
            <a:avLst/>
          </a:prstGeom>
          <a:ln w="38100" cap="rnd">
            <a:solidFill>
              <a:schemeClr val="bg2"/>
            </a:solidFill>
          </a:ln>
        </p:spPr>
        <p:style>
          <a:lnRef idx="1">
            <a:schemeClr val="accent1"/>
          </a:lnRef>
          <a:fillRef idx="0">
            <a:schemeClr val="accent1"/>
          </a:fillRef>
          <a:effectRef idx="0">
            <a:schemeClr val="accent1"/>
          </a:effectRef>
          <a:fontRef idx="minor">
            <a:schemeClr val="tx1"/>
          </a:fontRef>
        </p:style>
      </p:cxnSp>
      <p:sp>
        <p:nvSpPr>
          <p:cNvPr id="26" name="Rectangle 106">
            <a:extLst>
              <a:ext uri="{FF2B5EF4-FFF2-40B4-BE49-F238E27FC236}">
                <a16:creationId xmlns:a16="http://schemas.microsoft.com/office/drawing/2014/main" id="{D3EBE6FB-4456-4484-AC14-C52E5BE9BECA}"/>
              </a:ext>
            </a:extLst>
          </p:cNvPr>
          <p:cNvSpPr>
            <a:spLocks noChangeArrowheads="1"/>
          </p:cNvSpPr>
          <p:nvPr userDrawn="1"/>
        </p:nvSpPr>
        <p:spPr bwMode="gray">
          <a:xfrm>
            <a:off x="-2430152" y="5879672"/>
            <a:ext cx="2329217" cy="978331"/>
          </a:xfrm>
          <a:prstGeom prst="rect">
            <a:avLst/>
          </a:prstGeom>
          <a:solidFill>
            <a:schemeClr val="bg1">
              <a:lumMod val="95000"/>
            </a:schemeClr>
          </a:solidFill>
          <a:ln>
            <a:noFill/>
          </a:ln>
          <a:effectLst/>
        </p:spPr>
        <p:txBody>
          <a:bodyPr wrap="square" lIns="108000" tIns="108000" rIns="108000" bIns="135000" anchor="b" anchorCtr="0">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Reset slide</a:t>
            </a:r>
          </a:p>
          <a:p>
            <a:pPr marL="0" marR="0" lvl="0" indent="0" algn="l" defTabSz="685783" rtl="0" eaLnBrk="1" fontAlgn="auto" latinLnBrk="0" hangingPunct="1">
              <a:lnSpc>
                <a:spcPct val="95000"/>
              </a:lnSpc>
              <a:spcBef>
                <a:spcPts val="450"/>
              </a:spcBef>
              <a:spcAft>
                <a:spcPts val="0"/>
              </a:spcAft>
              <a:buClrTx/>
              <a:buSzTx/>
              <a:buFont typeface="+mj-lt"/>
              <a:buNone/>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Under the tab 'Home', at the top left of the new slide button, there is a 'Reset' button. If this button is pressed, the slide will reset everything to correct the house style (colors, font sizes, image placement, etc.)</a:t>
            </a:r>
          </a:p>
        </p:txBody>
      </p:sp>
      <p:sp>
        <p:nvSpPr>
          <p:cNvPr id="28" name="Rectangle 106">
            <a:extLst>
              <a:ext uri="{FF2B5EF4-FFF2-40B4-BE49-F238E27FC236}">
                <a16:creationId xmlns:a16="http://schemas.microsoft.com/office/drawing/2014/main" id="{114AE237-F109-4D0D-B0E2-7CE12F3D06B0}"/>
              </a:ext>
            </a:extLst>
          </p:cNvPr>
          <p:cNvSpPr>
            <a:spLocks noChangeArrowheads="1"/>
          </p:cNvSpPr>
          <p:nvPr userDrawn="1"/>
        </p:nvSpPr>
        <p:spPr bwMode="gray">
          <a:xfrm>
            <a:off x="-2430152" y="4"/>
            <a:ext cx="2329217" cy="996925"/>
          </a:xfrm>
          <a:prstGeom prst="rect">
            <a:avLst/>
          </a:prstGeom>
          <a:solidFill>
            <a:schemeClr val="bg1">
              <a:lumMod val="95000"/>
            </a:schemeClr>
          </a:solidFill>
          <a:ln>
            <a:noFill/>
          </a:ln>
          <a:effectLst/>
        </p:spPr>
        <p:txBody>
          <a:bodyPr wrap="square" lIns="108000" tIns="108000" rIns="108000" bIns="135000" anchor="t">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8" normalizeH="0" baseline="0" noProof="0" dirty="0" err="1">
                <a:ln>
                  <a:noFill/>
                </a:ln>
                <a:solidFill>
                  <a:schemeClr val="tx1"/>
                </a:solidFill>
                <a:effectLst/>
                <a:uLnTx/>
                <a:uFillTx/>
                <a:latin typeface="Open Sans"/>
                <a:ea typeface="+mn-ea"/>
                <a:cs typeface="+mn-cs"/>
              </a:rPr>
              <a:t>Add</a:t>
            </a: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 </a:t>
            </a:r>
            <a:r>
              <a:rPr kumimoji="0" lang="nl-NL" altLang="en-US" sz="825" b="1" i="0" u="none" strike="noStrike" kern="1200" cap="none" spc="-8" normalizeH="0" baseline="0" noProof="0" dirty="0" err="1">
                <a:ln>
                  <a:noFill/>
                </a:ln>
                <a:solidFill>
                  <a:schemeClr val="tx1"/>
                </a:solidFill>
                <a:effectLst/>
                <a:uLnTx/>
                <a:uFillTx/>
                <a:latin typeface="Open Sans"/>
                <a:ea typeface="+mn-ea"/>
                <a:cs typeface="+mn-cs"/>
              </a:rPr>
              <a:t>an</a:t>
            </a: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 image</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Click on the icon in the center of the image area</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Select an image. Note: Use a landscape image</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Click ‘Insert’ and the image will be placed</a:t>
            </a:r>
          </a:p>
        </p:txBody>
      </p:sp>
      <p:grpSp>
        <p:nvGrpSpPr>
          <p:cNvPr id="29" name="Groep 24">
            <a:extLst>
              <a:ext uri="{FF2B5EF4-FFF2-40B4-BE49-F238E27FC236}">
                <a16:creationId xmlns:a16="http://schemas.microsoft.com/office/drawing/2014/main" id="{63E9E00F-BD64-4C16-8B09-DB8DF4408B6B}"/>
              </a:ext>
            </a:extLst>
          </p:cNvPr>
          <p:cNvGrpSpPr/>
          <p:nvPr userDrawn="1"/>
        </p:nvGrpSpPr>
        <p:grpSpPr>
          <a:xfrm>
            <a:off x="9247577" y="1"/>
            <a:ext cx="2329217" cy="5718810"/>
            <a:chOff x="12326583" y="1"/>
            <a:chExt cx="2329217" cy="5718810"/>
          </a:xfrm>
        </p:grpSpPr>
        <p:sp>
          <p:nvSpPr>
            <p:cNvPr id="31" name="Rectangle 106">
              <a:extLst>
                <a:ext uri="{FF2B5EF4-FFF2-40B4-BE49-F238E27FC236}">
                  <a16:creationId xmlns:a16="http://schemas.microsoft.com/office/drawing/2014/main" id="{F92683E9-4413-4080-8B74-3E9D6B709BF3}"/>
                </a:ext>
              </a:extLst>
            </p:cNvPr>
            <p:cNvSpPr>
              <a:spLocks noChangeArrowheads="1"/>
            </p:cNvSpPr>
            <p:nvPr userDrawn="1"/>
          </p:nvSpPr>
          <p:spPr bwMode="gray">
            <a:xfrm>
              <a:off x="12326583" y="1"/>
              <a:ext cx="2329217" cy="5718810"/>
            </a:xfrm>
            <a:prstGeom prst="rect">
              <a:avLst/>
            </a:prstGeom>
            <a:solidFill>
              <a:schemeClr val="bg1">
                <a:lumMod val="95000"/>
              </a:schemeClr>
            </a:solidFill>
            <a:ln>
              <a:noFill/>
            </a:ln>
            <a:effectLst/>
          </p:spPr>
          <p:txBody>
            <a:bodyPr wrap="square" lIns="144000" tIns="144000" rIns="144000" bIns="180000" anchor="t">
              <a:noAutofit/>
            </a:bodyPr>
            <a:lstStyle/>
            <a:p>
              <a:pPr marL="0" marR="0" lvl="0" indent="0" algn="l" defTabSz="914400" rtl="0" eaLnBrk="1" fontAlgn="auto" latinLnBrk="0" hangingPunct="1">
                <a:lnSpc>
                  <a:spcPct val="95000"/>
                </a:lnSpc>
                <a:spcBef>
                  <a:spcPts val="600"/>
                </a:spcBef>
                <a:spcAft>
                  <a:spcPts val="0"/>
                </a:spcAft>
                <a:buClrTx/>
                <a:buSzTx/>
                <a:buFontTx/>
                <a:buNone/>
                <a:tabLst>
                  <a:tab pos="1141413" algn="l"/>
                </a:tabLst>
                <a:defRPr/>
              </a:pPr>
              <a:r>
                <a:rPr kumimoji="0" lang="nl-NL" altLang="en-US" sz="1100" b="1" i="0" u="none" strike="noStrike" kern="1200" cap="none" spc="-10" normalizeH="0" baseline="0" noProof="0" dirty="0" err="1">
                  <a:ln>
                    <a:noFill/>
                  </a:ln>
                  <a:solidFill>
                    <a:schemeClr val="tx1"/>
                  </a:solidFill>
                  <a:effectLst/>
                  <a:uLnTx/>
                  <a:uFillTx/>
                  <a:latin typeface="Open Sans"/>
                  <a:ea typeface="+mn-ea"/>
                  <a:cs typeface="+mn-cs"/>
                </a:rPr>
                <a:t>Crop</a:t>
              </a:r>
              <a:r>
                <a:rPr kumimoji="0" lang="nl-NL" altLang="en-US" sz="1100" b="1" i="0" u="none" strike="noStrike" kern="1200" cap="none" spc="-10" normalizeH="0" baseline="0" noProof="0" dirty="0">
                  <a:ln>
                    <a:noFill/>
                  </a:ln>
                  <a:solidFill>
                    <a:schemeClr val="tx1"/>
                  </a:solidFill>
                  <a:effectLst/>
                  <a:uLnTx/>
                  <a:uFillTx/>
                  <a:latin typeface="Open Sans"/>
                  <a:ea typeface="+mn-ea"/>
                  <a:cs typeface="+mn-cs"/>
                </a:rPr>
                <a:t> </a:t>
              </a:r>
              <a:r>
                <a:rPr kumimoji="0" lang="nl-NL" altLang="en-US" sz="1100" b="1" i="0" u="none" strike="noStrike" kern="1200" cap="none" spc="-10" normalizeH="0" baseline="0" noProof="0" dirty="0" err="1">
                  <a:ln>
                    <a:noFill/>
                  </a:ln>
                  <a:solidFill>
                    <a:schemeClr val="tx1"/>
                  </a:solidFill>
                  <a:effectLst/>
                  <a:uLnTx/>
                  <a:uFillTx/>
                  <a:latin typeface="Open Sans"/>
                  <a:ea typeface="+mn-ea"/>
                  <a:cs typeface="+mn-cs"/>
                </a:rPr>
                <a:t>an</a:t>
              </a:r>
              <a:r>
                <a:rPr kumimoji="0" lang="nl-NL" altLang="en-US" sz="1100" b="1" i="0" u="none" strike="noStrike" kern="1200" cap="none" spc="-10" normalizeH="0" baseline="0" noProof="0" dirty="0">
                  <a:ln>
                    <a:noFill/>
                  </a:ln>
                  <a:solidFill>
                    <a:schemeClr val="tx1"/>
                  </a:solidFill>
                  <a:effectLst/>
                  <a:uLnTx/>
                  <a:uFillTx/>
                  <a:latin typeface="Open Sans"/>
                  <a:ea typeface="+mn-ea"/>
                  <a:cs typeface="+mn-cs"/>
                </a:rPr>
                <a:t> image</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Click on the placed image and then select the tab ‘Image Format’</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Click on the ‘Crop’ button </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You can now fit the image in </a:t>
              </a:r>
              <a:b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b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two ways:</a:t>
              </a: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Drag the photo in such a way that the part that should be visible in the image plane is correct</a:t>
              </a: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With the white dots you can make the image larger or smaller in such a way that the part that should be visible in the image plane is correct</a:t>
              </a:r>
            </a:p>
          </p:txBody>
        </p:sp>
        <p:grpSp>
          <p:nvGrpSpPr>
            <p:cNvPr id="32" name="Groep 26">
              <a:extLst>
                <a:ext uri="{FF2B5EF4-FFF2-40B4-BE49-F238E27FC236}">
                  <a16:creationId xmlns:a16="http://schemas.microsoft.com/office/drawing/2014/main" id="{20A4AA78-B89A-4303-B856-B17F4DEA11E6}"/>
                </a:ext>
              </a:extLst>
            </p:cNvPr>
            <p:cNvGrpSpPr>
              <a:grpSpLocks noChangeAspect="1"/>
            </p:cNvGrpSpPr>
            <p:nvPr userDrawn="1"/>
          </p:nvGrpSpPr>
          <p:grpSpPr>
            <a:xfrm>
              <a:off x="12616299" y="4739224"/>
              <a:ext cx="1766851" cy="793244"/>
              <a:chOff x="2766083" y="6357983"/>
              <a:chExt cx="1485890" cy="667104"/>
            </a:xfrm>
          </p:grpSpPr>
          <p:pic>
            <p:nvPicPr>
              <p:cNvPr id="41" name="Picture 15">
                <a:extLst>
                  <a:ext uri="{FF2B5EF4-FFF2-40B4-BE49-F238E27FC236}">
                    <a16:creationId xmlns:a16="http://schemas.microsoft.com/office/drawing/2014/main" id="{E745B963-A593-41BC-A386-0B36DC0D28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3332816" y="6454073"/>
                <a:ext cx="352425" cy="352425"/>
              </a:xfrm>
              <a:prstGeom prst="rect">
                <a:avLst/>
              </a:prstGeom>
            </p:spPr>
          </p:pic>
          <p:pic>
            <p:nvPicPr>
              <p:cNvPr id="42" name="Picture 18">
                <a:extLst>
                  <a:ext uri="{FF2B5EF4-FFF2-40B4-BE49-F238E27FC236}">
                    <a16:creationId xmlns:a16="http://schemas.microsoft.com/office/drawing/2014/main" id="{9A72D066-B34B-444C-BE62-8C96476419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2766083" y="6454074"/>
                <a:ext cx="352425" cy="352425"/>
              </a:xfrm>
              <a:prstGeom prst="rect">
                <a:avLst/>
              </a:prstGeom>
            </p:spPr>
          </p:pic>
          <p:pic>
            <p:nvPicPr>
              <p:cNvPr id="43" name="Picture 19">
                <a:extLst>
                  <a:ext uri="{FF2B5EF4-FFF2-40B4-BE49-F238E27FC236}">
                    <a16:creationId xmlns:a16="http://schemas.microsoft.com/office/drawing/2014/main" id="{DCD83193-CD8C-43B6-9C90-CF0ECBD5030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3899548" y="6454074"/>
                <a:ext cx="352425" cy="352425"/>
              </a:xfrm>
              <a:prstGeom prst="rect">
                <a:avLst/>
              </a:prstGeom>
            </p:spPr>
          </p:pic>
          <p:cxnSp>
            <p:nvCxnSpPr>
              <p:cNvPr id="44" name="Straight Arrow Connector 23">
                <a:extLst>
                  <a:ext uri="{FF2B5EF4-FFF2-40B4-BE49-F238E27FC236}">
                    <a16:creationId xmlns:a16="http://schemas.microsoft.com/office/drawing/2014/main" id="{9C056443-D531-4B30-958B-6C0E6BE60FE4}"/>
                  </a:ext>
                </a:extLst>
              </p:cNvPr>
              <p:cNvCxnSpPr/>
              <p:nvPr/>
            </p:nvCxnSpPr>
            <p:spPr bwMode="gray">
              <a:xfrm flipV="1">
                <a:off x="2942296" y="6845087"/>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Connector 24">
                <a:extLst>
                  <a:ext uri="{FF2B5EF4-FFF2-40B4-BE49-F238E27FC236}">
                    <a16:creationId xmlns:a16="http://schemas.microsoft.com/office/drawing/2014/main" id="{3DFA9F05-300D-4A3E-AEAB-DA66B1488B45}"/>
                  </a:ext>
                </a:extLst>
              </p:cNvPr>
              <p:cNvCxnSpPr>
                <a:stCxn id="41" idx="0"/>
                <a:endCxn id="41" idx="2"/>
              </p:cNvCxnSpPr>
              <p:nvPr/>
            </p:nvCxnSpPr>
            <p:spPr bwMode="gray">
              <a:xfrm rot="2700000">
                <a:off x="3509030" y="6357985"/>
                <a:ext cx="0" cy="54460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26">
                <a:extLst>
                  <a:ext uri="{FF2B5EF4-FFF2-40B4-BE49-F238E27FC236}">
                    <a16:creationId xmlns:a16="http://schemas.microsoft.com/office/drawing/2014/main" id="{086D9D15-3E15-4C04-A31C-37917966BBCF}"/>
                  </a:ext>
                </a:extLst>
              </p:cNvPr>
              <p:cNvCxnSpPr>
                <a:stCxn id="41" idx="3"/>
                <a:endCxn id="41" idx="1"/>
              </p:cNvCxnSpPr>
              <p:nvPr/>
            </p:nvCxnSpPr>
            <p:spPr bwMode="gray">
              <a:xfrm rot="2700000" flipH="1">
                <a:off x="3236724" y="6630287"/>
                <a:ext cx="54460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Straight Arrow Connector 27">
                <a:extLst>
                  <a:ext uri="{FF2B5EF4-FFF2-40B4-BE49-F238E27FC236}">
                    <a16:creationId xmlns:a16="http://schemas.microsoft.com/office/drawing/2014/main" id="{334A348F-947E-4029-B268-B55F42CA981D}"/>
                  </a:ext>
                </a:extLst>
              </p:cNvPr>
              <p:cNvCxnSpPr/>
              <p:nvPr/>
            </p:nvCxnSpPr>
            <p:spPr bwMode="gray">
              <a:xfrm flipV="1">
                <a:off x="4123386" y="6845087"/>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 name="Oval 28">
                <a:extLst>
                  <a:ext uri="{FF2B5EF4-FFF2-40B4-BE49-F238E27FC236}">
                    <a16:creationId xmlns:a16="http://schemas.microsoft.com/office/drawing/2014/main" id="{D85EE5E6-72E7-4B29-983C-C66A0C6FD8A0}"/>
                  </a:ext>
                </a:extLst>
              </p:cNvPr>
              <p:cNvSpPr/>
              <p:nvPr/>
            </p:nvSpPr>
            <p:spPr bwMode="gray">
              <a:xfrm>
                <a:off x="4018611" y="6573137"/>
                <a:ext cx="233362" cy="233362"/>
              </a:xfrm>
              <a:prstGeom prst="ellipse">
                <a:avLst/>
              </a:prstGeom>
              <a:solidFill>
                <a:srgbClr val="FFFFFF">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grpSp>
          <p:nvGrpSpPr>
            <p:cNvPr id="35" name="Groep 27">
              <a:extLst>
                <a:ext uri="{FF2B5EF4-FFF2-40B4-BE49-F238E27FC236}">
                  <a16:creationId xmlns:a16="http://schemas.microsoft.com/office/drawing/2014/main" id="{A90D5DBE-2FFD-483A-B7A5-8175159E1056}"/>
                </a:ext>
              </a:extLst>
            </p:cNvPr>
            <p:cNvGrpSpPr/>
            <p:nvPr userDrawn="1"/>
          </p:nvGrpSpPr>
          <p:grpSpPr>
            <a:xfrm>
              <a:off x="12610022" y="1108316"/>
              <a:ext cx="425380" cy="577954"/>
              <a:chOff x="-37364" y="4061531"/>
              <a:chExt cx="571037" cy="775855"/>
            </a:xfrm>
          </p:grpSpPr>
          <p:pic>
            <p:nvPicPr>
              <p:cNvPr id="37" name="Afbeelding 29">
                <a:extLst>
                  <a:ext uri="{FF2B5EF4-FFF2-40B4-BE49-F238E27FC236}">
                    <a16:creationId xmlns:a16="http://schemas.microsoft.com/office/drawing/2014/main" id="{ACD0D3B5-1378-424C-9EFD-FC694DFEF29F}"/>
                  </a:ext>
                </a:extLst>
              </p:cNvPr>
              <p:cNvPicPr>
                <a:picLocks noChangeAspect="1"/>
              </p:cNvPicPr>
              <p:nvPr userDrawn="1"/>
            </p:nvPicPr>
            <p:blipFill rotWithShape="1">
              <a:blip r:embed="rId7"/>
              <a:srcRect l="70194" t="13882" r="22159" b="63043"/>
              <a:stretch/>
            </p:blipFill>
            <p:spPr>
              <a:xfrm>
                <a:off x="-37364" y="4061531"/>
                <a:ext cx="571037" cy="775855"/>
              </a:xfrm>
              <a:prstGeom prst="rect">
                <a:avLst/>
              </a:prstGeom>
              <a:noFill/>
              <a:ln>
                <a:noFill/>
              </a:ln>
              <a:effectLst>
                <a:outerShdw blurRad="63500" sx="102000" sy="102000" algn="ctr" rotWithShape="0">
                  <a:prstClr val="black">
                    <a:alpha val="40000"/>
                  </a:prstClr>
                </a:outerShdw>
              </a:effectLst>
            </p:spPr>
          </p:pic>
          <p:sp>
            <p:nvSpPr>
              <p:cNvPr id="38" name="Rectangle 21">
                <a:extLst>
                  <a:ext uri="{FF2B5EF4-FFF2-40B4-BE49-F238E27FC236}">
                    <a16:creationId xmlns:a16="http://schemas.microsoft.com/office/drawing/2014/main" id="{BD0BE1E8-B360-4D6F-8107-B7DF97CB7FD5}"/>
                  </a:ext>
                </a:extLst>
              </p:cNvPr>
              <p:cNvSpPr/>
              <p:nvPr userDrawn="1"/>
            </p:nvSpPr>
            <p:spPr bwMode="gray">
              <a:xfrm>
                <a:off x="-10897" y="4113410"/>
                <a:ext cx="518104" cy="504825"/>
              </a:xfrm>
              <a:prstGeom prst="rect">
                <a:avLst/>
              </a:prstGeom>
              <a:solidFill>
                <a:srgbClr val="FFFFFF">
                  <a:alpha val="0"/>
                </a:srgbClr>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pic>
          <p:nvPicPr>
            <p:cNvPr id="36" name="Afbeelding 28">
              <a:extLst>
                <a:ext uri="{FF2B5EF4-FFF2-40B4-BE49-F238E27FC236}">
                  <a16:creationId xmlns:a16="http://schemas.microsoft.com/office/drawing/2014/main" id="{56EFD8F5-41DA-442B-B710-149E6B8368E6}"/>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12616299" y="2769956"/>
              <a:ext cx="1767600" cy="1036900"/>
            </a:xfrm>
            <a:prstGeom prst="rect">
              <a:avLst/>
            </a:prstGeom>
          </p:spPr>
        </p:pic>
      </p:grpSp>
    </p:spTree>
    <p:extLst>
      <p:ext uri="{BB962C8B-B14F-4D97-AF65-F5344CB8AC3E}">
        <p14:creationId xmlns:p14="http://schemas.microsoft.com/office/powerpoint/2010/main" val="1171333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dia (1 regelige titel) met subtitel">
    <p:bg>
      <p:bgPr>
        <a:solidFill>
          <a:schemeClr val="bg1"/>
        </a:solidFill>
        <a:effectLst/>
      </p:bgPr>
    </p:bg>
    <p:spTree>
      <p:nvGrpSpPr>
        <p:cNvPr id="1" name=""/>
        <p:cNvGrpSpPr/>
        <p:nvPr/>
      </p:nvGrpSpPr>
      <p:grpSpPr>
        <a:xfrm>
          <a:off x="0" y="0"/>
          <a:ext cx="0" cy="0"/>
          <a:chOff x="0" y="0"/>
          <a:chExt cx="0" cy="0"/>
        </a:xfrm>
      </p:grpSpPr>
      <p:sp>
        <p:nvSpPr>
          <p:cNvPr id="53" name="Rectangle 3">
            <a:extLst>
              <a:ext uri="{FF2B5EF4-FFF2-40B4-BE49-F238E27FC236}">
                <a16:creationId xmlns:a16="http://schemas.microsoft.com/office/drawing/2014/main" id="{2B10D285-94EA-4EB1-817D-9B5894023DFD}"/>
              </a:ext>
            </a:extLst>
          </p:cNvPr>
          <p:cNvSpPr/>
          <p:nvPr userDrawn="1"/>
        </p:nvSpPr>
        <p:spPr>
          <a:xfrm>
            <a:off x="-2574472" y="-2157046"/>
            <a:ext cx="14292944" cy="111720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064796" y="4868491"/>
            <a:ext cx="4454059" cy="544634"/>
          </a:xfrm>
        </p:spPr>
        <p:txBody>
          <a:bodyPr anchor="b" anchorCtr="0">
            <a:noAutofit/>
          </a:bodyPr>
          <a:lstStyle>
            <a:lvl1pPr>
              <a:lnSpc>
                <a:spcPct val="80000"/>
              </a:lnSpc>
              <a:defRPr sz="3000" spc="-45" baseline="0">
                <a:solidFill>
                  <a:schemeClr val="tx2"/>
                </a:solidFill>
              </a:defRPr>
            </a:lvl1pPr>
          </a:lstStyle>
          <a:p>
            <a:r>
              <a:rPr lang="en-US" noProof="0" dirty="0"/>
              <a:t>Click to add title</a:t>
            </a:r>
            <a:endParaRPr lang="nl-NL" noProof="0" dirty="0"/>
          </a:p>
        </p:txBody>
      </p:sp>
      <p:sp>
        <p:nvSpPr>
          <p:cNvPr id="11" name="Text Placeholder 10">
            <a:extLst>
              <a:ext uri="{FF2B5EF4-FFF2-40B4-BE49-F238E27FC236}">
                <a16:creationId xmlns:a16="http://schemas.microsoft.com/office/drawing/2014/main" id="{35139539-07AB-43B9-A8D2-9D0467DC1742}"/>
              </a:ext>
            </a:extLst>
          </p:cNvPr>
          <p:cNvSpPr>
            <a:spLocks noGrp="1"/>
          </p:cNvSpPr>
          <p:nvPr>
            <p:ph type="body" sz="quarter" idx="11" hasCustomPrompt="1"/>
          </p:nvPr>
        </p:nvSpPr>
        <p:spPr>
          <a:xfrm>
            <a:off x="4064795" y="6234258"/>
            <a:ext cx="4454059" cy="232858"/>
          </a:xfrm>
        </p:spPr>
        <p:txBody>
          <a:bodyPr>
            <a:noAutofit/>
          </a:bodyPr>
          <a:lstStyle>
            <a:lvl1pPr>
              <a:defRPr sz="1350"/>
            </a:lvl1pPr>
          </a:lstStyle>
          <a:p>
            <a:pPr lvl="0"/>
            <a:r>
              <a:rPr lang="en-US" noProof="0" dirty="0"/>
              <a:t>Click to add department and date</a:t>
            </a:r>
          </a:p>
        </p:txBody>
      </p:sp>
      <p:sp>
        <p:nvSpPr>
          <p:cNvPr id="26" name="Rectangle 106">
            <a:extLst>
              <a:ext uri="{FF2B5EF4-FFF2-40B4-BE49-F238E27FC236}">
                <a16:creationId xmlns:a16="http://schemas.microsoft.com/office/drawing/2014/main" id="{66D88E85-C8BF-435A-A766-CFB8BA5F3E42}"/>
              </a:ext>
            </a:extLst>
          </p:cNvPr>
          <p:cNvSpPr>
            <a:spLocks noChangeArrowheads="1"/>
          </p:cNvSpPr>
          <p:nvPr userDrawn="1"/>
        </p:nvSpPr>
        <p:spPr bwMode="gray">
          <a:xfrm>
            <a:off x="-2430152" y="5879672"/>
            <a:ext cx="2329217" cy="978331"/>
          </a:xfrm>
          <a:prstGeom prst="rect">
            <a:avLst/>
          </a:prstGeom>
          <a:solidFill>
            <a:schemeClr val="bg1">
              <a:lumMod val="95000"/>
            </a:schemeClr>
          </a:solidFill>
          <a:ln>
            <a:noFill/>
          </a:ln>
          <a:effectLst/>
        </p:spPr>
        <p:txBody>
          <a:bodyPr wrap="square" lIns="108000" tIns="108000" rIns="108000" bIns="135000" anchor="b" anchorCtr="0">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Dia opnieuw instellen (reset)</a:t>
            </a:r>
            <a:endParaRPr kumimoji="0" lang="nl-NL" altLang="en-US" sz="750" b="0" i="0" u="none" strike="noStrike" kern="1200" cap="none" spc="-8" normalizeH="0" baseline="0" noProof="0" dirty="0">
              <a:ln>
                <a:noFill/>
              </a:ln>
              <a:solidFill>
                <a:schemeClr val="tx1"/>
              </a:solidFill>
              <a:effectLst/>
              <a:uLnTx/>
              <a:uFillTx/>
              <a:latin typeface="Open Sans"/>
              <a:ea typeface="+mn-ea"/>
              <a:cs typeface="+mn-cs"/>
            </a:endParaRPr>
          </a:p>
          <a:p>
            <a:pPr marL="0" marR="0" lvl="0" indent="0" algn="l" defTabSz="685783" rtl="0" eaLnBrk="1" fontAlgn="auto" latinLnBrk="0" hangingPunct="1">
              <a:lnSpc>
                <a:spcPct val="95000"/>
              </a:lnSpc>
              <a:spcBef>
                <a:spcPts val="450"/>
              </a:spcBef>
              <a:spcAft>
                <a:spcPts val="0"/>
              </a:spcAft>
              <a:buClrTx/>
              <a:buSzTx/>
              <a:buFont typeface="+mj-lt"/>
              <a:buNone/>
              <a:tabLst>
                <a:tab pos="856039" algn="l"/>
              </a:tabLst>
              <a:defRPr/>
            </a:pPr>
            <a:r>
              <a:rPr kumimoji="0" lang="nl-NL" altLang="en-US" sz="750" b="0" i="0" u="none" strike="noStrike" kern="1200" cap="none" spc="-8" normalizeH="0" baseline="0" noProof="0" dirty="0">
                <a:ln>
                  <a:noFill/>
                </a:ln>
                <a:solidFill>
                  <a:schemeClr val="tx1"/>
                </a:solidFill>
                <a:effectLst/>
                <a:uLnTx/>
                <a:uFillTx/>
                <a:latin typeface="Open Sans"/>
                <a:ea typeface="+mn-ea"/>
                <a:cs typeface="+mn-cs"/>
              </a:rPr>
              <a:t>Onder de tab ‘Start’ staat linksboven naast de knop nieuwe dia een knop ‘Opnieuw instellen’. Als deze knop wordt ingedrukt stelt de slide alles opnieuw in naar de goede huisstijl (kleuren, lettergroottes, afbeelding plaatsing e.d.).</a:t>
            </a:r>
          </a:p>
        </p:txBody>
      </p:sp>
      <p:sp>
        <p:nvSpPr>
          <p:cNvPr id="31" name="Text Placeholder 25">
            <a:extLst>
              <a:ext uri="{FF2B5EF4-FFF2-40B4-BE49-F238E27FC236}">
                <a16:creationId xmlns:a16="http://schemas.microsoft.com/office/drawing/2014/main" id="{BBE7FF0D-A11C-478D-82C1-4EAA76F26FEC}"/>
              </a:ext>
            </a:extLst>
          </p:cNvPr>
          <p:cNvSpPr>
            <a:spLocks noGrp="1"/>
          </p:cNvSpPr>
          <p:nvPr>
            <p:ph type="body" sz="quarter" idx="13" hasCustomPrompt="1"/>
          </p:nvPr>
        </p:nvSpPr>
        <p:spPr>
          <a:xfrm>
            <a:off x="4064795" y="5706342"/>
            <a:ext cx="4453516" cy="413470"/>
          </a:xfrm>
        </p:spPr>
        <p:txBody>
          <a:bodyPr/>
          <a:lstStyle>
            <a:lvl1pPr>
              <a:lnSpc>
                <a:spcPct val="80000"/>
              </a:lnSpc>
              <a:defRPr sz="3000" spc="-45" baseline="0">
                <a:solidFill>
                  <a:schemeClr val="bg2"/>
                </a:solidFill>
              </a:defRPr>
            </a:lvl1pPr>
          </a:lstStyle>
          <a:p>
            <a:pPr lvl="0"/>
            <a:r>
              <a:rPr lang="en-US" noProof="0" dirty="0"/>
              <a:t>Click to add subtitle</a:t>
            </a:r>
          </a:p>
        </p:txBody>
      </p:sp>
      <p:sp>
        <p:nvSpPr>
          <p:cNvPr id="42" name="Rectangle 106">
            <a:extLst>
              <a:ext uri="{FF2B5EF4-FFF2-40B4-BE49-F238E27FC236}">
                <a16:creationId xmlns:a16="http://schemas.microsoft.com/office/drawing/2014/main" id="{D22C04FF-2BBD-4F2B-B882-F82899D4A1BD}"/>
              </a:ext>
            </a:extLst>
          </p:cNvPr>
          <p:cNvSpPr>
            <a:spLocks noChangeArrowheads="1"/>
          </p:cNvSpPr>
          <p:nvPr userDrawn="1"/>
        </p:nvSpPr>
        <p:spPr bwMode="gray">
          <a:xfrm>
            <a:off x="-2430152" y="4"/>
            <a:ext cx="2329217" cy="1216216"/>
          </a:xfrm>
          <a:prstGeom prst="rect">
            <a:avLst/>
          </a:prstGeom>
          <a:solidFill>
            <a:schemeClr val="bg1">
              <a:lumMod val="95000"/>
            </a:schemeClr>
          </a:solidFill>
          <a:ln>
            <a:noFill/>
          </a:ln>
          <a:effectLst/>
        </p:spPr>
        <p:txBody>
          <a:bodyPr wrap="square" lIns="108000" tIns="108000" rIns="108000" bIns="135000" anchor="t">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Afbeelding plaatsen</a:t>
            </a:r>
            <a:endParaRPr kumimoji="0" lang="nl-NL" altLang="en-US" sz="750" b="0" i="0" u="none" strike="noStrike" kern="1200" cap="none" spc="-8" normalizeH="0" baseline="0" noProof="0" dirty="0">
              <a:ln>
                <a:noFill/>
              </a:ln>
              <a:solidFill>
                <a:schemeClr val="tx1"/>
              </a:solidFill>
              <a:effectLst/>
              <a:uLnTx/>
              <a:uFillTx/>
              <a:latin typeface="Open Sans"/>
              <a:ea typeface="+mn-ea"/>
              <a:cs typeface="+mn-cs"/>
            </a:endParaRP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nl-NL" altLang="en-US" sz="750" b="0" i="0" u="none" strike="noStrike" kern="1200" cap="none" spc="-8" normalizeH="0" baseline="0" noProof="0" dirty="0">
                <a:ln>
                  <a:noFill/>
                </a:ln>
                <a:solidFill>
                  <a:schemeClr val="tx1"/>
                </a:solidFill>
                <a:effectLst/>
                <a:uLnTx/>
                <a:uFillTx/>
                <a:latin typeface="Open Sans"/>
                <a:ea typeface="+mn-ea"/>
                <a:cs typeface="+mn-cs"/>
              </a:rPr>
              <a:t>Klik op het icoon in het midden van het afbeeldingsvlak</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nl-NL" altLang="en-US" sz="750" b="0" i="0" u="none" strike="noStrike" kern="1200" cap="none" spc="-8" normalizeH="0" baseline="0" noProof="0" dirty="0">
                <a:ln>
                  <a:noFill/>
                </a:ln>
                <a:solidFill>
                  <a:schemeClr val="tx1"/>
                </a:solidFill>
                <a:effectLst/>
                <a:uLnTx/>
                <a:uFillTx/>
                <a:latin typeface="Open Sans"/>
                <a:ea typeface="+mn-ea"/>
                <a:cs typeface="+mn-cs"/>
              </a:rPr>
              <a:t>Selecteer een afbeelding. Let op: Gebruik hiervoor een liggende afbeelding (landscape)</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nl-NL" altLang="en-US" sz="750" b="0" i="0" u="none" strike="noStrike" kern="1200" cap="none" spc="-8" normalizeH="0" baseline="0" noProof="0" dirty="0">
                <a:ln>
                  <a:noFill/>
                </a:ln>
                <a:solidFill>
                  <a:schemeClr val="tx1"/>
                </a:solidFill>
                <a:effectLst/>
                <a:uLnTx/>
                <a:uFillTx/>
                <a:latin typeface="Open Sans"/>
                <a:ea typeface="+mn-ea"/>
                <a:cs typeface="+mn-cs"/>
              </a:rPr>
              <a:t>Klik op ‘Invoegen’ en de afbeelding wordt geplaatst</a:t>
            </a:r>
          </a:p>
        </p:txBody>
      </p:sp>
      <p:pic>
        <p:nvPicPr>
          <p:cNvPr id="27" name="Graphic 26">
            <a:extLst>
              <a:ext uri="{FF2B5EF4-FFF2-40B4-BE49-F238E27FC236}">
                <a16:creationId xmlns:a16="http://schemas.microsoft.com/office/drawing/2014/main" id="{690AEE52-AAA3-4655-B2C0-E6B2D703F4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92641" y="6000946"/>
            <a:ext cx="1842559" cy="534423"/>
          </a:xfrm>
          <a:prstGeom prst="rect">
            <a:avLst/>
          </a:prstGeom>
        </p:spPr>
      </p:pic>
      <p:cxnSp>
        <p:nvCxnSpPr>
          <p:cNvPr id="28" name="Straight Connector 27">
            <a:extLst>
              <a:ext uri="{FF2B5EF4-FFF2-40B4-BE49-F238E27FC236}">
                <a16:creationId xmlns:a16="http://schemas.microsoft.com/office/drawing/2014/main" id="{991AFE61-A456-451A-B4DA-83075068CD5F}"/>
              </a:ext>
            </a:extLst>
          </p:cNvPr>
          <p:cNvCxnSpPr>
            <a:cxnSpLocks/>
          </p:cNvCxnSpPr>
          <p:nvPr userDrawn="1"/>
        </p:nvCxnSpPr>
        <p:spPr>
          <a:xfrm>
            <a:off x="4089798" y="5543200"/>
            <a:ext cx="850502" cy="0"/>
          </a:xfrm>
          <a:prstGeom prst="line">
            <a:avLst/>
          </a:prstGeom>
          <a:ln w="38100" cap="rnd">
            <a:solidFill>
              <a:schemeClr val="bg2"/>
            </a:solidFill>
          </a:ln>
        </p:spPr>
        <p:style>
          <a:lnRef idx="1">
            <a:schemeClr val="accent1"/>
          </a:lnRef>
          <a:fillRef idx="0">
            <a:schemeClr val="accent1"/>
          </a:fillRef>
          <a:effectRef idx="0">
            <a:schemeClr val="accent1"/>
          </a:effectRef>
          <a:fontRef idx="minor">
            <a:schemeClr val="tx1"/>
          </a:fontRef>
        </p:style>
      </p:cxnSp>
      <p:grpSp>
        <p:nvGrpSpPr>
          <p:cNvPr id="32" name="Groep 24">
            <a:extLst>
              <a:ext uri="{FF2B5EF4-FFF2-40B4-BE49-F238E27FC236}">
                <a16:creationId xmlns:a16="http://schemas.microsoft.com/office/drawing/2014/main" id="{022AF5D4-65E3-4E77-B8A7-AF4EBDA72181}"/>
              </a:ext>
            </a:extLst>
          </p:cNvPr>
          <p:cNvGrpSpPr/>
          <p:nvPr userDrawn="1"/>
        </p:nvGrpSpPr>
        <p:grpSpPr>
          <a:xfrm>
            <a:off x="9247577" y="1"/>
            <a:ext cx="2329217" cy="5718810"/>
            <a:chOff x="12326583" y="1"/>
            <a:chExt cx="2329217" cy="5718810"/>
          </a:xfrm>
        </p:grpSpPr>
        <p:sp>
          <p:nvSpPr>
            <p:cNvPr id="33" name="Rectangle 106">
              <a:extLst>
                <a:ext uri="{FF2B5EF4-FFF2-40B4-BE49-F238E27FC236}">
                  <a16:creationId xmlns:a16="http://schemas.microsoft.com/office/drawing/2014/main" id="{2E3B1F64-D6E9-4471-9C97-B35E36BE115C}"/>
                </a:ext>
              </a:extLst>
            </p:cNvPr>
            <p:cNvSpPr>
              <a:spLocks noChangeArrowheads="1"/>
            </p:cNvSpPr>
            <p:nvPr userDrawn="1"/>
          </p:nvSpPr>
          <p:spPr bwMode="gray">
            <a:xfrm>
              <a:off x="12326583" y="1"/>
              <a:ext cx="2329217" cy="5718810"/>
            </a:xfrm>
            <a:prstGeom prst="rect">
              <a:avLst/>
            </a:prstGeom>
            <a:solidFill>
              <a:schemeClr val="bg1">
                <a:lumMod val="95000"/>
              </a:schemeClr>
            </a:solidFill>
            <a:ln>
              <a:noFill/>
            </a:ln>
            <a:effectLst/>
          </p:spPr>
          <p:txBody>
            <a:bodyPr wrap="square" lIns="144000" tIns="144000" rIns="144000" bIns="180000" anchor="t">
              <a:noAutofit/>
            </a:bodyPr>
            <a:lstStyle/>
            <a:p>
              <a:pPr marL="0" marR="0" lvl="0" indent="0" algn="l" defTabSz="914400" rtl="0" eaLnBrk="1" fontAlgn="auto" latinLnBrk="0" hangingPunct="1">
                <a:lnSpc>
                  <a:spcPct val="95000"/>
                </a:lnSpc>
                <a:spcBef>
                  <a:spcPts val="600"/>
                </a:spcBef>
                <a:spcAft>
                  <a:spcPts val="0"/>
                </a:spcAft>
                <a:buClrTx/>
                <a:buSzTx/>
                <a:buFontTx/>
                <a:buNone/>
                <a:tabLst>
                  <a:tab pos="1141413" algn="l"/>
                </a:tabLst>
                <a:defRPr/>
              </a:pPr>
              <a:r>
                <a:rPr kumimoji="0" lang="nl-NL" altLang="en-US" sz="1100" b="1" i="0" u="none" strike="noStrike" kern="1200" cap="none" spc="-10" normalizeH="0" baseline="0" noProof="0" dirty="0">
                  <a:ln>
                    <a:noFill/>
                  </a:ln>
                  <a:solidFill>
                    <a:schemeClr val="tx1"/>
                  </a:solidFill>
                  <a:effectLst/>
                  <a:uLnTx/>
                  <a:uFillTx/>
                  <a:latin typeface="Open Sans"/>
                  <a:ea typeface="+mn-ea"/>
                  <a:cs typeface="+mn-cs"/>
                </a:rPr>
                <a:t>Afbeelding passend maken</a:t>
              </a: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Klik op de geplaatste afbeelding en kies vervolgens de tab ‘Afbeeldingsopmaak’</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Klik op de knop ‘Bijsnijden’</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Je kunt nu de afbeelding op twee manieren passend maken:</a:t>
              </a: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Sleep de foto op zo’n manier dat het gedeelte dat zichtbaar moet zijn in het afbeeldingsvlak juist staat</a:t>
              </a: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Met de witte bolletjes kun je de afbeelding groter of kleiner maken op zo’n manier dat het gedeelte dat zichtbaar moet zijn in het afbeeldingsvlak juist staat</a:t>
              </a:r>
            </a:p>
          </p:txBody>
        </p:sp>
        <p:grpSp>
          <p:nvGrpSpPr>
            <p:cNvPr id="34" name="Groep 26">
              <a:extLst>
                <a:ext uri="{FF2B5EF4-FFF2-40B4-BE49-F238E27FC236}">
                  <a16:creationId xmlns:a16="http://schemas.microsoft.com/office/drawing/2014/main" id="{3E03D940-BD64-42B5-ACC6-6E4D3CF79F35}"/>
                </a:ext>
              </a:extLst>
            </p:cNvPr>
            <p:cNvGrpSpPr>
              <a:grpSpLocks noChangeAspect="1"/>
            </p:cNvGrpSpPr>
            <p:nvPr userDrawn="1"/>
          </p:nvGrpSpPr>
          <p:grpSpPr>
            <a:xfrm>
              <a:off x="12616299" y="4739224"/>
              <a:ext cx="1766851" cy="793244"/>
              <a:chOff x="2766083" y="6357983"/>
              <a:chExt cx="1485890" cy="667104"/>
            </a:xfrm>
          </p:grpSpPr>
          <p:pic>
            <p:nvPicPr>
              <p:cNvPr id="55" name="Picture 15">
                <a:extLst>
                  <a:ext uri="{FF2B5EF4-FFF2-40B4-BE49-F238E27FC236}">
                    <a16:creationId xmlns:a16="http://schemas.microsoft.com/office/drawing/2014/main" id="{7558D989-0F14-40D0-B4FE-F7A20AD66E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3332816" y="6454073"/>
                <a:ext cx="352425" cy="352425"/>
              </a:xfrm>
              <a:prstGeom prst="rect">
                <a:avLst/>
              </a:prstGeom>
            </p:spPr>
          </p:pic>
          <p:pic>
            <p:nvPicPr>
              <p:cNvPr id="56" name="Picture 18">
                <a:extLst>
                  <a:ext uri="{FF2B5EF4-FFF2-40B4-BE49-F238E27FC236}">
                    <a16:creationId xmlns:a16="http://schemas.microsoft.com/office/drawing/2014/main" id="{F6E66591-38BD-4217-97FA-1412C52138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2766083" y="6454074"/>
                <a:ext cx="352425" cy="352425"/>
              </a:xfrm>
              <a:prstGeom prst="rect">
                <a:avLst/>
              </a:prstGeom>
            </p:spPr>
          </p:pic>
          <p:pic>
            <p:nvPicPr>
              <p:cNvPr id="57" name="Picture 19">
                <a:extLst>
                  <a:ext uri="{FF2B5EF4-FFF2-40B4-BE49-F238E27FC236}">
                    <a16:creationId xmlns:a16="http://schemas.microsoft.com/office/drawing/2014/main" id="{8D1E817E-F556-4633-B2EF-24A1BABCE7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3899548" y="6454074"/>
                <a:ext cx="352425" cy="352425"/>
              </a:xfrm>
              <a:prstGeom prst="rect">
                <a:avLst/>
              </a:prstGeom>
            </p:spPr>
          </p:pic>
          <p:cxnSp>
            <p:nvCxnSpPr>
              <p:cNvPr id="58" name="Straight Arrow Connector 23">
                <a:extLst>
                  <a:ext uri="{FF2B5EF4-FFF2-40B4-BE49-F238E27FC236}">
                    <a16:creationId xmlns:a16="http://schemas.microsoft.com/office/drawing/2014/main" id="{A04E3C70-177B-496A-83AB-86B85CD844D5}"/>
                  </a:ext>
                </a:extLst>
              </p:cNvPr>
              <p:cNvCxnSpPr/>
              <p:nvPr/>
            </p:nvCxnSpPr>
            <p:spPr bwMode="gray">
              <a:xfrm flipV="1">
                <a:off x="2942296" y="6845087"/>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Connector 24">
                <a:extLst>
                  <a:ext uri="{FF2B5EF4-FFF2-40B4-BE49-F238E27FC236}">
                    <a16:creationId xmlns:a16="http://schemas.microsoft.com/office/drawing/2014/main" id="{4B0689B8-26B8-468D-8911-C00DF687C00B}"/>
                  </a:ext>
                </a:extLst>
              </p:cNvPr>
              <p:cNvCxnSpPr>
                <a:stCxn id="55" idx="0"/>
                <a:endCxn id="55" idx="2"/>
              </p:cNvCxnSpPr>
              <p:nvPr/>
            </p:nvCxnSpPr>
            <p:spPr bwMode="gray">
              <a:xfrm rot="2700000">
                <a:off x="3509030" y="6357985"/>
                <a:ext cx="0" cy="54460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26">
                <a:extLst>
                  <a:ext uri="{FF2B5EF4-FFF2-40B4-BE49-F238E27FC236}">
                    <a16:creationId xmlns:a16="http://schemas.microsoft.com/office/drawing/2014/main" id="{409C8003-C529-4803-973F-25A656C44569}"/>
                  </a:ext>
                </a:extLst>
              </p:cNvPr>
              <p:cNvCxnSpPr>
                <a:stCxn id="55" idx="3"/>
                <a:endCxn id="55" idx="1"/>
              </p:cNvCxnSpPr>
              <p:nvPr/>
            </p:nvCxnSpPr>
            <p:spPr bwMode="gray">
              <a:xfrm rot="2700000" flipH="1">
                <a:off x="3236724" y="6630287"/>
                <a:ext cx="54460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 name="Straight Arrow Connector 27">
                <a:extLst>
                  <a:ext uri="{FF2B5EF4-FFF2-40B4-BE49-F238E27FC236}">
                    <a16:creationId xmlns:a16="http://schemas.microsoft.com/office/drawing/2014/main" id="{5FF56F09-33FB-4EC6-A356-75AA056C7753}"/>
                  </a:ext>
                </a:extLst>
              </p:cNvPr>
              <p:cNvCxnSpPr/>
              <p:nvPr/>
            </p:nvCxnSpPr>
            <p:spPr bwMode="gray">
              <a:xfrm flipV="1">
                <a:off x="4123386" y="6845087"/>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Oval 28">
                <a:extLst>
                  <a:ext uri="{FF2B5EF4-FFF2-40B4-BE49-F238E27FC236}">
                    <a16:creationId xmlns:a16="http://schemas.microsoft.com/office/drawing/2014/main" id="{F62D3F77-A447-4AF6-AC1A-E825ED0A509A}"/>
                  </a:ext>
                </a:extLst>
              </p:cNvPr>
              <p:cNvSpPr/>
              <p:nvPr/>
            </p:nvSpPr>
            <p:spPr bwMode="gray">
              <a:xfrm>
                <a:off x="4018611" y="6573137"/>
                <a:ext cx="233362" cy="233362"/>
              </a:xfrm>
              <a:prstGeom prst="ellipse">
                <a:avLst/>
              </a:prstGeom>
              <a:solidFill>
                <a:srgbClr val="FFFFFF">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grpSp>
          <p:nvGrpSpPr>
            <p:cNvPr id="35" name="Groep 27">
              <a:extLst>
                <a:ext uri="{FF2B5EF4-FFF2-40B4-BE49-F238E27FC236}">
                  <a16:creationId xmlns:a16="http://schemas.microsoft.com/office/drawing/2014/main" id="{DB83CFBD-F48F-437D-8BF7-A795FE3678E5}"/>
                </a:ext>
              </a:extLst>
            </p:cNvPr>
            <p:cNvGrpSpPr/>
            <p:nvPr userDrawn="1"/>
          </p:nvGrpSpPr>
          <p:grpSpPr>
            <a:xfrm>
              <a:off x="12610022" y="1108316"/>
              <a:ext cx="425380" cy="577954"/>
              <a:chOff x="-37364" y="4061531"/>
              <a:chExt cx="571037" cy="775855"/>
            </a:xfrm>
          </p:grpSpPr>
          <p:pic>
            <p:nvPicPr>
              <p:cNvPr id="37" name="Afbeelding 29">
                <a:extLst>
                  <a:ext uri="{FF2B5EF4-FFF2-40B4-BE49-F238E27FC236}">
                    <a16:creationId xmlns:a16="http://schemas.microsoft.com/office/drawing/2014/main" id="{5CF5AAD4-6D46-4028-AB9A-90565A4978EC}"/>
                  </a:ext>
                </a:extLst>
              </p:cNvPr>
              <p:cNvPicPr>
                <a:picLocks noChangeAspect="1"/>
              </p:cNvPicPr>
              <p:nvPr userDrawn="1"/>
            </p:nvPicPr>
            <p:blipFill rotWithShape="1">
              <a:blip r:embed="rId7"/>
              <a:srcRect l="70194" t="13882" r="22159" b="63043"/>
              <a:stretch/>
            </p:blipFill>
            <p:spPr>
              <a:xfrm>
                <a:off x="-37364" y="4061531"/>
                <a:ext cx="571037" cy="775855"/>
              </a:xfrm>
              <a:prstGeom prst="rect">
                <a:avLst/>
              </a:prstGeom>
              <a:noFill/>
              <a:ln>
                <a:noFill/>
              </a:ln>
              <a:effectLst>
                <a:outerShdw blurRad="63500" sx="102000" sy="102000" algn="ctr" rotWithShape="0">
                  <a:prstClr val="black">
                    <a:alpha val="40000"/>
                  </a:prstClr>
                </a:outerShdw>
              </a:effectLst>
            </p:spPr>
          </p:pic>
          <p:sp>
            <p:nvSpPr>
              <p:cNvPr id="54" name="Rectangle 21">
                <a:extLst>
                  <a:ext uri="{FF2B5EF4-FFF2-40B4-BE49-F238E27FC236}">
                    <a16:creationId xmlns:a16="http://schemas.microsoft.com/office/drawing/2014/main" id="{3269A448-D999-4827-B0E4-298A45B85A33}"/>
                  </a:ext>
                </a:extLst>
              </p:cNvPr>
              <p:cNvSpPr/>
              <p:nvPr userDrawn="1"/>
            </p:nvSpPr>
            <p:spPr bwMode="gray">
              <a:xfrm>
                <a:off x="-10897" y="4113410"/>
                <a:ext cx="518104" cy="504825"/>
              </a:xfrm>
              <a:prstGeom prst="rect">
                <a:avLst/>
              </a:prstGeom>
              <a:solidFill>
                <a:srgbClr val="FFFFFF">
                  <a:alpha val="0"/>
                </a:srgbClr>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pic>
          <p:nvPicPr>
            <p:cNvPr id="36" name="Afbeelding 28">
              <a:extLst>
                <a:ext uri="{FF2B5EF4-FFF2-40B4-BE49-F238E27FC236}">
                  <a16:creationId xmlns:a16="http://schemas.microsoft.com/office/drawing/2014/main" id="{63A01AB2-A441-43CD-8D6B-B7584C561A3E}"/>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12616299" y="2769956"/>
              <a:ext cx="1767600" cy="1036900"/>
            </a:xfrm>
            <a:prstGeom prst="rect">
              <a:avLst/>
            </a:prstGeom>
          </p:spPr>
        </p:pic>
      </p:grpSp>
      <p:sp>
        <p:nvSpPr>
          <p:cNvPr id="30" name="Picture Placeholder 29">
            <a:extLst>
              <a:ext uri="{FF2B5EF4-FFF2-40B4-BE49-F238E27FC236}">
                <a16:creationId xmlns:a16="http://schemas.microsoft.com/office/drawing/2014/main" id="{B76E9930-1122-41DB-AA92-EE6D0DF4D6F2}"/>
              </a:ext>
            </a:extLst>
          </p:cNvPr>
          <p:cNvSpPr>
            <a:spLocks noGrp="1"/>
          </p:cNvSpPr>
          <p:nvPr>
            <p:ph type="pic" sz="quarter" idx="16" hasCustomPrompt="1"/>
          </p:nvPr>
        </p:nvSpPr>
        <p:spPr>
          <a:xfrm>
            <a:off x="449787" y="0"/>
            <a:ext cx="8694212" cy="5086114"/>
          </a:xfrm>
          <a:custGeom>
            <a:avLst/>
            <a:gdLst>
              <a:gd name="connsiteX0" fmla="*/ 0 w 8694212"/>
              <a:gd name="connsiteY0" fmla="*/ 0 h 5086114"/>
              <a:gd name="connsiteX1" fmla="*/ 8694211 w 8694212"/>
              <a:gd name="connsiteY1" fmla="*/ 0 h 5086114"/>
              <a:gd name="connsiteX2" fmla="*/ 8694211 w 8694212"/>
              <a:gd name="connsiteY2" fmla="*/ 156431 h 5086114"/>
              <a:gd name="connsiteX3" fmla="*/ 8694212 w 8694212"/>
              <a:gd name="connsiteY3" fmla="*/ 156431 h 5086114"/>
              <a:gd name="connsiteX4" fmla="*/ 8694212 w 8694212"/>
              <a:gd name="connsiteY4" fmla="*/ 2061431 h 5086114"/>
              <a:gd name="connsiteX5" fmla="*/ 8694211 w 8694212"/>
              <a:gd name="connsiteY5" fmla="*/ 2061431 h 5086114"/>
              <a:gd name="connsiteX6" fmla="*/ 8694211 w 8694212"/>
              <a:gd name="connsiteY6" fmla="*/ 4749549 h 5086114"/>
              <a:gd name="connsiteX7" fmla="*/ 3620077 w 8694212"/>
              <a:gd name="connsiteY7" fmla="*/ 4749549 h 5086114"/>
              <a:gd name="connsiteX8" fmla="*/ 3315290 w 8694212"/>
              <a:gd name="connsiteY8" fmla="*/ 5054336 h 5086114"/>
              <a:gd name="connsiteX9" fmla="*/ 3315290 w 8694212"/>
              <a:gd name="connsiteY9" fmla="*/ 5086114 h 5086114"/>
              <a:gd name="connsiteX10" fmla="*/ 457181 w 8694212"/>
              <a:gd name="connsiteY10" fmla="*/ 5086114 h 5086114"/>
              <a:gd name="connsiteX11" fmla="*/ 1 w 8694212"/>
              <a:gd name="connsiteY11" fmla="*/ 4628934 h 5086114"/>
              <a:gd name="connsiteX12" fmla="*/ 1 w 8694212"/>
              <a:gd name="connsiteY12" fmla="*/ 2061431 h 5086114"/>
              <a:gd name="connsiteX13" fmla="*/ 1 w 8694212"/>
              <a:gd name="connsiteY13" fmla="*/ 400567 h 5086114"/>
              <a:gd name="connsiteX14" fmla="*/ 0 w 8694212"/>
              <a:gd name="connsiteY14" fmla="*/ 400567 h 508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694212" h="5086114">
                <a:moveTo>
                  <a:pt x="0" y="0"/>
                </a:moveTo>
                <a:lnTo>
                  <a:pt x="8694211" y="0"/>
                </a:lnTo>
                <a:lnTo>
                  <a:pt x="8694211" y="156431"/>
                </a:lnTo>
                <a:lnTo>
                  <a:pt x="8694212" y="156431"/>
                </a:lnTo>
                <a:lnTo>
                  <a:pt x="8694212" y="2061431"/>
                </a:lnTo>
                <a:lnTo>
                  <a:pt x="8694211" y="2061431"/>
                </a:lnTo>
                <a:lnTo>
                  <a:pt x="8694211" y="4749549"/>
                </a:lnTo>
                <a:lnTo>
                  <a:pt x="3620077" y="4749549"/>
                </a:lnTo>
                <a:cubicBezTo>
                  <a:pt x="3451748" y="4749549"/>
                  <a:pt x="3315290" y="4886007"/>
                  <a:pt x="3315290" y="5054336"/>
                </a:cubicBezTo>
                <a:lnTo>
                  <a:pt x="3315290" y="5086114"/>
                </a:lnTo>
                <a:lnTo>
                  <a:pt x="457181" y="5086114"/>
                </a:lnTo>
                <a:cubicBezTo>
                  <a:pt x="204687" y="5086114"/>
                  <a:pt x="1" y="4881428"/>
                  <a:pt x="1" y="4628934"/>
                </a:cubicBezTo>
                <a:lnTo>
                  <a:pt x="1" y="2061431"/>
                </a:lnTo>
                <a:lnTo>
                  <a:pt x="1" y="400567"/>
                </a:lnTo>
                <a:lnTo>
                  <a:pt x="0" y="400567"/>
                </a:lnTo>
                <a:close/>
              </a:path>
            </a:pathLst>
          </a:custGeom>
          <a:solidFill>
            <a:srgbClr val="EAEAEA"/>
          </a:solidFill>
        </p:spPr>
        <p:txBody>
          <a:bodyPr wrap="square" tIns="0" anchor="ctr" anchorCtr="1">
            <a:noAutofit/>
          </a:bodyPr>
          <a:lstStyle>
            <a:lvl1pPr algn="l">
              <a:spcBef>
                <a:spcPts val="0"/>
              </a:spcBef>
              <a:defRPr sz="1200">
                <a:solidFill>
                  <a:schemeClr val="tx1"/>
                </a:solidFill>
              </a:defRPr>
            </a:lvl1pPr>
          </a:lstStyle>
          <a:p>
            <a:r>
              <a:rPr lang="en-US" noProof="0" dirty="0"/>
              <a:t>Click on icon  </a:t>
            </a:r>
            <a:br>
              <a:rPr lang="en-US" noProof="0" dirty="0"/>
            </a:br>
            <a:r>
              <a:rPr lang="en-US" noProof="0" dirty="0"/>
              <a:t>to add picture</a:t>
            </a:r>
          </a:p>
        </p:txBody>
      </p:sp>
    </p:spTree>
    <p:extLst>
      <p:ext uri="{BB962C8B-B14F-4D97-AF65-F5344CB8AC3E}">
        <p14:creationId xmlns:p14="http://schemas.microsoft.com/office/powerpoint/2010/main" val="7680864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dia (1 regelige titel) zonder subtitel">
    <p:bg>
      <p:bgPr>
        <a:solidFill>
          <a:schemeClr val="bg1"/>
        </a:solidFill>
        <a:effectLst/>
      </p:bgPr>
    </p:bg>
    <p:spTree>
      <p:nvGrpSpPr>
        <p:cNvPr id="1" name=""/>
        <p:cNvGrpSpPr/>
        <p:nvPr/>
      </p:nvGrpSpPr>
      <p:grpSpPr>
        <a:xfrm>
          <a:off x="0" y="0"/>
          <a:ext cx="0" cy="0"/>
          <a:chOff x="0" y="0"/>
          <a:chExt cx="0" cy="0"/>
        </a:xfrm>
      </p:grpSpPr>
      <p:sp>
        <p:nvSpPr>
          <p:cNvPr id="33" name="Rectangle 3">
            <a:extLst>
              <a:ext uri="{FF2B5EF4-FFF2-40B4-BE49-F238E27FC236}">
                <a16:creationId xmlns:a16="http://schemas.microsoft.com/office/drawing/2014/main" id="{C17904E4-727E-4D23-BD61-D05C2551D914}"/>
              </a:ext>
            </a:extLst>
          </p:cNvPr>
          <p:cNvSpPr/>
          <p:nvPr userDrawn="1"/>
        </p:nvSpPr>
        <p:spPr>
          <a:xfrm>
            <a:off x="-2574472" y="-2157046"/>
            <a:ext cx="14292944" cy="111720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064796" y="5089357"/>
            <a:ext cx="4453515" cy="539915"/>
          </a:xfrm>
        </p:spPr>
        <p:txBody>
          <a:bodyPr anchor="b" anchorCtr="0">
            <a:noAutofit/>
          </a:bodyPr>
          <a:lstStyle>
            <a:lvl1pPr>
              <a:lnSpc>
                <a:spcPct val="80000"/>
              </a:lnSpc>
              <a:defRPr sz="3000" spc="-45" baseline="0"/>
            </a:lvl1pPr>
          </a:lstStyle>
          <a:p>
            <a:r>
              <a:rPr lang="en-US" noProof="0" dirty="0"/>
              <a:t>Click to add title</a:t>
            </a:r>
          </a:p>
        </p:txBody>
      </p:sp>
      <p:sp>
        <p:nvSpPr>
          <p:cNvPr id="10" name="Text Placeholder 10">
            <a:extLst>
              <a:ext uri="{FF2B5EF4-FFF2-40B4-BE49-F238E27FC236}">
                <a16:creationId xmlns:a16="http://schemas.microsoft.com/office/drawing/2014/main" id="{B8CD1A78-9E90-4C3C-B38D-F14E44C2DD0B}"/>
              </a:ext>
            </a:extLst>
          </p:cNvPr>
          <p:cNvSpPr>
            <a:spLocks noGrp="1"/>
          </p:cNvSpPr>
          <p:nvPr>
            <p:ph type="body" sz="quarter" idx="11" hasCustomPrompt="1"/>
          </p:nvPr>
        </p:nvSpPr>
        <p:spPr>
          <a:xfrm>
            <a:off x="4064795" y="5948489"/>
            <a:ext cx="4453515" cy="232858"/>
          </a:xfrm>
        </p:spPr>
        <p:txBody>
          <a:bodyPr>
            <a:noAutofit/>
          </a:bodyPr>
          <a:lstStyle>
            <a:lvl1pPr>
              <a:defRPr sz="1350"/>
            </a:lvl1pPr>
          </a:lstStyle>
          <a:p>
            <a:pPr lvl="0"/>
            <a:r>
              <a:rPr lang="en-US" noProof="0" dirty="0"/>
              <a:t>Click to add department and date</a:t>
            </a:r>
          </a:p>
        </p:txBody>
      </p:sp>
      <p:sp>
        <p:nvSpPr>
          <p:cNvPr id="22" name="Rectangle 106">
            <a:extLst>
              <a:ext uri="{FF2B5EF4-FFF2-40B4-BE49-F238E27FC236}">
                <a16:creationId xmlns:a16="http://schemas.microsoft.com/office/drawing/2014/main" id="{E1226467-AB0F-440B-8BD1-5CF9D96055D1}"/>
              </a:ext>
            </a:extLst>
          </p:cNvPr>
          <p:cNvSpPr>
            <a:spLocks noChangeArrowheads="1"/>
          </p:cNvSpPr>
          <p:nvPr userDrawn="1"/>
        </p:nvSpPr>
        <p:spPr bwMode="gray">
          <a:xfrm>
            <a:off x="-2433974" y="5879672"/>
            <a:ext cx="2333040" cy="978331"/>
          </a:xfrm>
          <a:prstGeom prst="rect">
            <a:avLst/>
          </a:prstGeom>
          <a:solidFill>
            <a:schemeClr val="bg1">
              <a:lumMod val="95000"/>
            </a:schemeClr>
          </a:solidFill>
          <a:ln>
            <a:noFill/>
          </a:ln>
          <a:effectLst/>
        </p:spPr>
        <p:txBody>
          <a:bodyPr wrap="square" lIns="108000" tIns="108000" rIns="108000" bIns="135000" anchor="b" anchorCtr="0">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Dia opnieuw instellen (reset)</a:t>
            </a:r>
            <a:endParaRPr kumimoji="0" lang="nl-NL" altLang="en-US" sz="750" b="0" i="0" u="none" strike="noStrike" kern="1200" cap="none" spc="-8" normalizeH="0" baseline="0" noProof="0" dirty="0">
              <a:ln>
                <a:noFill/>
              </a:ln>
              <a:solidFill>
                <a:schemeClr val="tx1"/>
              </a:solidFill>
              <a:effectLst/>
              <a:uLnTx/>
              <a:uFillTx/>
              <a:latin typeface="Open Sans"/>
              <a:ea typeface="+mn-ea"/>
              <a:cs typeface="+mn-cs"/>
            </a:endParaRPr>
          </a:p>
          <a:p>
            <a:pPr marL="0" marR="0" lvl="0" indent="0" algn="l" defTabSz="685783" rtl="0" eaLnBrk="1" fontAlgn="auto" latinLnBrk="0" hangingPunct="1">
              <a:lnSpc>
                <a:spcPct val="95000"/>
              </a:lnSpc>
              <a:spcBef>
                <a:spcPts val="450"/>
              </a:spcBef>
              <a:spcAft>
                <a:spcPts val="0"/>
              </a:spcAft>
              <a:buClrTx/>
              <a:buSzTx/>
              <a:buFont typeface="+mj-lt"/>
              <a:buNone/>
              <a:tabLst>
                <a:tab pos="856039" algn="l"/>
              </a:tabLst>
              <a:defRPr/>
            </a:pPr>
            <a:r>
              <a:rPr kumimoji="0" lang="nl-NL" altLang="en-US" sz="750" b="0" i="0" u="none" strike="noStrike" kern="1200" cap="none" spc="-8" normalizeH="0" baseline="0" noProof="0" dirty="0">
                <a:ln>
                  <a:noFill/>
                </a:ln>
                <a:solidFill>
                  <a:schemeClr val="tx1"/>
                </a:solidFill>
                <a:effectLst/>
                <a:uLnTx/>
                <a:uFillTx/>
                <a:latin typeface="Open Sans"/>
                <a:ea typeface="+mn-ea"/>
                <a:cs typeface="+mn-cs"/>
              </a:rPr>
              <a:t>Onder de tab ‘Start’ staat linksboven naast de knop nieuwe dia een knop ‘Opnieuw instellen’. Als deze knop wordt ingedrukt stelt de slide </a:t>
            </a:r>
            <a:br>
              <a:rPr kumimoji="0" lang="nl-NL" altLang="en-US" sz="750" b="0" i="0" u="none" strike="noStrike" kern="1200" cap="none" spc="-8" normalizeH="0" baseline="0" noProof="0" dirty="0">
                <a:ln>
                  <a:noFill/>
                </a:ln>
                <a:solidFill>
                  <a:schemeClr val="tx1"/>
                </a:solidFill>
                <a:effectLst/>
                <a:uLnTx/>
                <a:uFillTx/>
                <a:latin typeface="Open Sans"/>
                <a:ea typeface="+mn-ea"/>
                <a:cs typeface="+mn-cs"/>
              </a:rPr>
            </a:br>
            <a:r>
              <a:rPr kumimoji="0" lang="nl-NL" altLang="en-US" sz="750" b="0" i="0" u="none" strike="noStrike" kern="1200" cap="none" spc="-8" normalizeH="0" baseline="0" noProof="0" dirty="0">
                <a:ln>
                  <a:noFill/>
                </a:ln>
                <a:solidFill>
                  <a:schemeClr val="tx1"/>
                </a:solidFill>
                <a:effectLst/>
                <a:uLnTx/>
                <a:uFillTx/>
                <a:latin typeface="Open Sans"/>
                <a:ea typeface="+mn-ea"/>
                <a:cs typeface="+mn-cs"/>
              </a:rPr>
              <a:t>alles opnieuw in naar de goede huisstijl (kleuren, lettergroottes, afbeelding plaatsing e.d.).</a:t>
            </a:r>
          </a:p>
        </p:txBody>
      </p:sp>
      <p:sp>
        <p:nvSpPr>
          <p:cNvPr id="27" name="Rectangle 106">
            <a:extLst>
              <a:ext uri="{FF2B5EF4-FFF2-40B4-BE49-F238E27FC236}">
                <a16:creationId xmlns:a16="http://schemas.microsoft.com/office/drawing/2014/main" id="{33C1FE4E-F479-4942-B4EE-5D5365D93BDA}"/>
              </a:ext>
            </a:extLst>
          </p:cNvPr>
          <p:cNvSpPr>
            <a:spLocks noChangeArrowheads="1"/>
          </p:cNvSpPr>
          <p:nvPr userDrawn="1"/>
        </p:nvSpPr>
        <p:spPr bwMode="gray">
          <a:xfrm>
            <a:off x="-2433974" y="4"/>
            <a:ext cx="2333040" cy="1216216"/>
          </a:xfrm>
          <a:prstGeom prst="rect">
            <a:avLst/>
          </a:prstGeom>
          <a:solidFill>
            <a:schemeClr val="bg1">
              <a:lumMod val="95000"/>
            </a:schemeClr>
          </a:solidFill>
          <a:ln>
            <a:noFill/>
          </a:ln>
          <a:effectLst/>
        </p:spPr>
        <p:txBody>
          <a:bodyPr wrap="square" lIns="108000" tIns="108000" rIns="108000" bIns="135000" anchor="t">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Afbeelding plaatsen</a:t>
            </a:r>
            <a:endParaRPr kumimoji="0" lang="nl-NL" altLang="en-US" sz="750" b="0" i="0" u="none" strike="noStrike" kern="1200" cap="none" spc="-8" normalizeH="0" baseline="0" noProof="0" dirty="0">
              <a:ln>
                <a:noFill/>
              </a:ln>
              <a:solidFill>
                <a:schemeClr val="tx1"/>
              </a:solidFill>
              <a:effectLst/>
              <a:uLnTx/>
              <a:uFillTx/>
              <a:latin typeface="Open Sans"/>
              <a:ea typeface="+mn-ea"/>
              <a:cs typeface="+mn-cs"/>
            </a:endParaRP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nl-NL" altLang="en-US" sz="750" b="0" i="0" u="none" strike="noStrike" kern="1200" cap="none" spc="-8" normalizeH="0" baseline="0" noProof="0" dirty="0">
                <a:ln>
                  <a:noFill/>
                </a:ln>
                <a:solidFill>
                  <a:schemeClr val="tx1"/>
                </a:solidFill>
                <a:effectLst/>
                <a:uLnTx/>
                <a:uFillTx/>
                <a:latin typeface="Open Sans"/>
                <a:ea typeface="+mn-ea"/>
                <a:cs typeface="+mn-cs"/>
              </a:rPr>
              <a:t>Klik op het icoon in het midden van het afbeeldingsvlak</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nl-NL" altLang="en-US" sz="750" b="0" i="0" u="none" strike="noStrike" kern="1200" cap="none" spc="-8" normalizeH="0" baseline="0" noProof="0" dirty="0">
                <a:ln>
                  <a:noFill/>
                </a:ln>
                <a:solidFill>
                  <a:schemeClr val="tx1"/>
                </a:solidFill>
                <a:effectLst/>
                <a:uLnTx/>
                <a:uFillTx/>
                <a:latin typeface="Open Sans"/>
                <a:ea typeface="+mn-ea"/>
                <a:cs typeface="+mn-cs"/>
              </a:rPr>
              <a:t>Selecteer een afbeelding. Let op: Gebruik hiervoor een liggende afbeelding (landscape)</a:t>
            </a:r>
          </a:p>
          <a:p>
            <a:pPr marL="107997" marR="0" lvl="0" indent="-107997" algn="l" defTabSz="685783" rtl="0" eaLnBrk="1" fontAlgn="auto" latinLnBrk="0" hangingPunct="1">
              <a:lnSpc>
                <a:spcPct val="95000"/>
              </a:lnSpc>
              <a:spcBef>
                <a:spcPts val="450"/>
              </a:spcBef>
              <a:spcAft>
                <a:spcPts val="0"/>
              </a:spcAft>
              <a:buClrTx/>
              <a:buSzTx/>
              <a:buFont typeface="+mj-lt"/>
              <a:buAutoNum type="arabicPeriod"/>
              <a:tabLst>
                <a:tab pos="856039" algn="l"/>
              </a:tabLst>
              <a:defRPr/>
            </a:pPr>
            <a:r>
              <a:rPr kumimoji="0" lang="nl-NL" altLang="en-US" sz="750" b="0" i="0" u="none" strike="noStrike" kern="1200" cap="none" spc="-8" normalizeH="0" baseline="0" noProof="0" dirty="0">
                <a:ln>
                  <a:noFill/>
                </a:ln>
                <a:solidFill>
                  <a:schemeClr val="tx1"/>
                </a:solidFill>
                <a:effectLst/>
                <a:uLnTx/>
                <a:uFillTx/>
                <a:latin typeface="Open Sans"/>
                <a:ea typeface="+mn-ea"/>
                <a:cs typeface="+mn-cs"/>
              </a:rPr>
              <a:t>Klik op ‘Invoegen’ en de afbeelding wordt geplaatst</a:t>
            </a:r>
          </a:p>
        </p:txBody>
      </p:sp>
      <p:grpSp>
        <p:nvGrpSpPr>
          <p:cNvPr id="39" name="Groep 24">
            <a:extLst>
              <a:ext uri="{FF2B5EF4-FFF2-40B4-BE49-F238E27FC236}">
                <a16:creationId xmlns:a16="http://schemas.microsoft.com/office/drawing/2014/main" id="{355D00C2-97FA-4A41-B9D0-FFC0D4C7293E}"/>
              </a:ext>
            </a:extLst>
          </p:cNvPr>
          <p:cNvGrpSpPr/>
          <p:nvPr userDrawn="1"/>
        </p:nvGrpSpPr>
        <p:grpSpPr>
          <a:xfrm>
            <a:off x="9247577" y="1"/>
            <a:ext cx="2329217" cy="5718810"/>
            <a:chOff x="12326583" y="1"/>
            <a:chExt cx="2329217" cy="5718810"/>
          </a:xfrm>
        </p:grpSpPr>
        <p:sp>
          <p:nvSpPr>
            <p:cNvPr id="40" name="Rectangle 106">
              <a:extLst>
                <a:ext uri="{FF2B5EF4-FFF2-40B4-BE49-F238E27FC236}">
                  <a16:creationId xmlns:a16="http://schemas.microsoft.com/office/drawing/2014/main" id="{809CFE19-99B8-4772-832F-50F4C63656D1}"/>
                </a:ext>
              </a:extLst>
            </p:cNvPr>
            <p:cNvSpPr>
              <a:spLocks noChangeArrowheads="1"/>
            </p:cNvSpPr>
            <p:nvPr userDrawn="1"/>
          </p:nvSpPr>
          <p:spPr bwMode="gray">
            <a:xfrm>
              <a:off x="12326583" y="1"/>
              <a:ext cx="2329217" cy="5718810"/>
            </a:xfrm>
            <a:prstGeom prst="rect">
              <a:avLst/>
            </a:prstGeom>
            <a:solidFill>
              <a:schemeClr val="bg1">
                <a:lumMod val="95000"/>
              </a:schemeClr>
            </a:solidFill>
            <a:ln>
              <a:noFill/>
            </a:ln>
            <a:effectLst/>
          </p:spPr>
          <p:txBody>
            <a:bodyPr wrap="square" lIns="144000" tIns="144000" rIns="144000" bIns="180000" anchor="t">
              <a:noAutofit/>
            </a:bodyPr>
            <a:lstStyle/>
            <a:p>
              <a:pPr marL="0" marR="0" lvl="0" indent="0" algn="l" defTabSz="914400" rtl="0" eaLnBrk="1" fontAlgn="auto" latinLnBrk="0" hangingPunct="1">
                <a:lnSpc>
                  <a:spcPct val="95000"/>
                </a:lnSpc>
                <a:spcBef>
                  <a:spcPts val="600"/>
                </a:spcBef>
                <a:spcAft>
                  <a:spcPts val="0"/>
                </a:spcAft>
                <a:buClrTx/>
                <a:buSzTx/>
                <a:buFontTx/>
                <a:buNone/>
                <a:tabLst>
                  <a:tab pos="1141413" algn="l"/>
                </a:tabLst>
                <a:defRPr/>
              </a:pPr>
              <a:r>
                <a:rPr kumimoji="0" lang="nl-NL" altLang="en-US" sz="1100" b="1" i="0" u="none" strike="noStrike" kern="1200" cap="none" spc="-10" normalizeH="0" baseline="0" noProof="0" dirty="0">
                  <a:ln>
                    <a:noFill/>
                  </a:ln>
                  <a:solidFill>
                    <a:schemeClr val="tx1"/>
                  </a:solidFill>
                  <a:effectLst/>
                  <a:uLnTx/>
                  <a:uFillTx/>
                  <a:latin typeface="Open Sans"/>
                  <a:ea typeface="+mn-ea"/>
                  <a:cs typeface="+mn-cs"/>
                </a:rPr>
                <a:t>Afbeelding passend maken</a:t>
              </a: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Klik op de geplaatste afbeelding en kies vervolgens de tab ‘Afbeeldingsopmaak’</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Klik op de knop ‘Bijsnijden’</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Je kunt nu de afbeelding op twee manieren passend maken:</a:t>
              </a: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Sleep de foto op zo’n manier dat het gedeelte dat zichtbaar moet zijn in het afbeeldingsvlak juist staat</a:t>
              </a: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endParaRPr kumimoji="0" lang="nl-NL" altLang="en-US" sz="1000" b="0" i="0" u="none" strike="noStrike" kern="1200" cap="none" spc="-10" normalizeH="0" baseline="0" noProof="0" dirty="0">
                <a:ln>
                  <a:noFill/>
                </a:ln>
                <a:solidFill>
                  <a:schemeClr val="tx1"/>
                </a:solidFill>
                <a:effectLst/>
                <a:uLnTx/>
                <a:uFillTx/>
                <a:latin typeface="Open Sans"/>
                <a:ea typeface="+mn-ea"/>
                <a:cs typeface="+mn-cs"/>
              </a:endParaRPr>
            </a:p>
            <a:p>
              <a:pPr marL="288000" marR="0" lvl="1" indent="-144000" algn="l" defTabSz="914400" rtl="0" eaLnBrk="1" fontAlgn="auto" latinLnBrk="0" hangingPunct="1">
                <a:lnSpc>
                  <a:spcPct val="95000"/>
                </a:lnSpc>
                <a:spcBef>
                  <a:spcPts val="600"/>
                </a:spcBef>
                <a:spcAft>
                  <a:spcPts val="0"/>
                </a:spcAft>
                <a:buClrTx/>
                <a:buSzTx/>
                <a:buFont typeface="+mj-lt"/>
                <a:buAutoNum type="alphaLcPeriod"/>
                <a:tabLst>
                  <a:tab pos="1141413" algn="l"/>
                </a:tabLst>
                <a:defRPr/>
              </a:pPr>
              <a:r>
                <a:rPr kumimoji="0" lang="nl-NL" altLang="en-US" sz="1000" b="0" i="0" u="none" strike="noStrike" kern="1200" cap="none" spc="-10" normalizeH="0" baseline="0" noProof="0" dirty="0">
                  <a:ln>
                    <a:noFill/>
                  </a:ln>
                  <a:solidFill>
                    <a:schemeClr val="tx1"/>
                  </a:solidFill>
                  <a:effectLst/>
                  <a:uLnTx/>
                  <a:uFillTx/>
                  <a:latin typeface="Open Sans"/>
                  <a:ea typeface="+mn-ea"/>
                  <a:cs typeface="+mn-cs"/>
                </a:rPr>
                <a:t>Met de witte bolletjes kun je de afbeelding groter of kleiner maken op zo’n manier dat het gedeelte dat zichtbaar moet zijn in het afbeeldingsvlak juist staat</a:t>
              </a:r>
            </a:p>
          </p:txBody>
        </p:sp>
        <p:grpSp>
          <p:nvGrpSpPr>
            <p:cNvPr id="48" name="Groep 26">
              <a:extLst>
                <a:ext uri="{FF2B5EF4-FFF2-40B4-BE49-F238E27FC236}">
                  <a16:creationId xmlns:a16="http://schemas.microsoft.com/office/drawing/2014/main" id="{B26CB98F-8975-47EF-9564-A3BDD05205FF}"/>
                </a:ext>
              </a:extLst>
            </p:cNvPr>
            <p:cNvGrpSpPr>
              <a:grpSpLocks noChangeAspect="1"/>
            </p:cNvGrpSpPr>
            <p:nvPr userDrawn="1"/>
          </p:nvGrpSpPr>
          <p:grpSpPr>
            <a:xfrm>
              <a:off x="12616299" y="4739224"/>
              <a:ext cx="1766851" cy="793244"/>
              <a:chOff x="2766083" y="6357983"/>
              <a:chExt cx="1485890" cy="667104"/>
            </a:xfrm>
          </p:grpSpPr>
          <p:pic>
            <p:nvPicPr>
              <p:cNvPr id="53" name="Picture 15">
                <a:extLst>
                  <a:ext uri="{FF2B5EF4-FFF2-40B4-BE49-F238E27FC236}">
                    <a16:creationId xmlns:a16="http://schemas.microsoft.com/office/drawing/2014/main" id="{7C837884-49EE-4D07-B422-643D3AB483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gray">
              <a:xfrm>
                <a:off x="3332816" y="6454073"/>
                <a:ext cx="352425" cy="352425"/>
              </a:xfrm>
              <a:prstGeom prst="rect">
                <a:avLst/>
              </a:prstGeom>
            </p:spPr>
          </p:pic>
          <p:pic>
            <p:nvPicPr>
              <p:cNvPr id="54" name="Picture 18">
                <a:extLst>
                  <a:ext uri="{FF2B5EF4-FFF2-40B4-BE49-F238E27FC236}">
                    <a16:creationId xmlns:a16="http://schemas.microsoft.com/office/drawing/2014/main" id="{F9B6E9BC-5EC8-4FD2-9AB0-A19F0B3B9A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2766083" y="6454074"/>
                <a:ext cx="352425" cy="352425"/>
              </a:xfrm>
              <a:prstGeom prst="rect">
                <a:avLst/>
              </a:prstGeom>
            </p:spPr>
          </p:pic>
          <p:pic>
            <p:nvPicPr>
              <p:cNvPr id="55" name="Picture 19">
                <a:extLst>
                  <a:ext uri="{FF2B5EF4-FFF2-40B4-BE49-F238E27FC236}">
                    <a16:creationId xmlns:a16="http://schemas.microsoft.com/office/drawing/2014/main" id="{52EA05BD-85F6-47EC-A98D-B787694859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3899548" y="6454074"/>
                <a:ext cx="352425" cy="352425"/>
              </a:xfrm>
              <a:prstGeom prst="rect">
                <a:avLst/>
              </a:prstGeom>
            </p:spPr>
          </p:pic>
          <p:cxnSp>
            <p:nvCxnSpPr>
              <p:cNvPr id="56" name="Straight Arrow Connector 23">
                <a:extLst>
                  <a:ext uri="{FF2B5EF4-FFF2-40B4-BE49-F238E27FC236}">
                    <a16:creationId xmlns:a16="http://schemas.microsoft.com/office/drawing/2014/main" id="{6FC75973-A681-4983-9F44-BF0BFDFB6B29}"/>
                  </a:ext>
                </a:extLst>
              </p:cNvPr>
              <p:cNvCxnSpPr/>
              <p:nvPr/>
            </p:nvCxnSpPr>
            <p:spPr bwMode="gray">
              <a:xfrm flipV="1">
                <a:off x="2942296" y="6845087"/>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Connector 24">
                <a:extLst>
                  <a:ext uri="{FF2B5EF4-FFF2-40B4-BE49-F238E27FC236}">
                    <a16:creationId xmlns:a16="http://schemas.microsoft.com/office/drawing/2014/main" id="{88F069D8-D367-4D11-9945-064C0E88AFAD}"/>
                  </a:ext>
                </a:extLst>
              </p:cNvPr>
              <p:cNvCxnSpPr>
                <a:stCxn id="53" idx="0"/>
                <a:endCxn id="53" idx="2"/>
              </p:cNvCxnSpPr>
              <p:nvPr/>
            </p:nvCxnSpPr>
            <p:spPr bwMode="gray">
              <a:xfrm rot="2700000">
                <a:off x="3509030" y="6357985"/>
                <a:ext cx="0" cy="54460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8" name="Straight Connector 26">
                <a:extLst>
                  <a:ext uri="{FF2B5EF4-FFF2-40B4-BE49-F238E27FC236}">
                    <a16:creationId xmlns:a16="http://schemas.microsoft.com/office/drawing/2014/main" id="{E2A5491F-152B-45FC-B176-530A770FFA88}"/>
                  </a:ext>
                </a:extLst>
              </p:cNvPr>
              <p:cNvCxnSpPr>
                <a:stCxn id="53" idx="3"/>
                <a:endCxn id="53" idx="1"/>
              </p:cNvCxnSpPr>
              <p:nvPr/>
            </p:nvCxnSpPr>
            <p:spPr bwMode="gray">
              <a:xfrm rot="2700000" flipH="1">
                <a:off x="3236724" y="6630287"/>
                <a:ext cx="54460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Straight Arrow Connector 27">
                <a:extLst>
                  <a:ext uri="{FF2B5EF4-FFF2-40B4-BE49-F238E27FC236}">
                    <a16:creationId xmlns:a16="http://schemas.microsoft.com/office/drawing/2014/main" id="{080EB873-1E9F-4FF9-BAD6-D62FAADD2BD4}"/>
                  </a:ext>
                </a:extLst>
              </p:cNvPr>
              <p:cNvCxnSpPr/>
              <p:nvPr/>
            </p:nvCxnSpPr>
            <p:spPr bwMode="gray">
              <a:xfrm flipV="1">
                <a:off x="4123386" y="6845087"/>
                <a:ext cx="0" cy="18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Oval 28">
                <a:extLst>
                  <a:ext uri="{FF2B5EF4-FFF2-40B4-BE49-F238E27FC236}">
                    <a16:creationId xmlns:a16="http://schemas.microsoft.com/office/drawing/2014/main" id="{2D02C2AC-DF15-4720-9231-D086D3963600}"/>
                  </a:ext>
                </a:extLst>
              </p:cNvPr>
              <p:cNvSpPr/>
              <p:nvPr/>
            </p:nvSpPr>
            <p:spPr bwMode="gray">
              <a:xfrm>
                <a:off x="4018611" y="6573137"/>
                <a:ext cx="233362" cy="233362"/>
              </a:xfrm>
              <a:prstGeom prst="ellipse">
                <a:avLst/>
              </a:prstGeom>
              <a:solidFill>
                <a:srgbClr val="FFFFFF">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grpSp>
          <p:nvGrpSpPr>
            <p:cNvPr id="49" name="Groep 27">
              <a:extLst>
                <a:ext uri="{FF2B5EF4-FFF2-40B4-BE49-F238E27FC236}">
                  <a16:creationId xmlns:a16="http://schemas.microsoft.com/office/drawing/2014/main" id="{1519B6F6-8311-44F6-B328-5D91F70384C2}"/>
                </a:ext>
              </a:extLst>
            </p:cNvPr>
            <p:cNvGrpSpPr/>
            <p:nvPr userDrawn="1"/>
          </p:nvGrpSpPr>
          <p:grpSpPr>
            <a:xfrm>
              <a:off x="12610022" y="1108316"/>
              <a:ext cx="425380" cy="577954"/>
              <a:chOff x="-37364" y="4061531"/>
              <a:chExt cx="571037" cy="775855"/>
            </a:xfrm>
          </p:grpSpPr>
          <p:pic>
            <p:nvPicPr>
              <p:cNvPr id="51" name="Afbeelding 29">
                <a:extLst>
                  <a:ext uri="{FF2B5EF4-FFF2-40B4-BE49-F238E27FC236}">
                    <a16:creationId xmlns:a16="http://schemas.microsoft.com/office/drawing/2014/main" id="{C16B05DE-949C-4460-91B9-849949B301E1}"/>
                  </a:ext>
                </a:extLst>
              </p:cNvPr>
              <p:cNvPicPr>
                <a:picLocks noChangeAspect="1"/>
              </p:cNvPicPr>
              <p:nvPr userDrawn="1"/>
            </p:nvPicPr>
            <p:blipFill rotWithShape="1">
              <a:blip r:embed="rId5"/>
              <a:srcRect l="70194" t="13882" r="22159" b="63043"/>
              <a:stretch/>
            </p:blipFill>
            <p:spPr>
              <a:xfrm>
                <a:off x="-37364" y="4061531"/>
                <a:ext cx="571037" cy="775855"/>
              </a:xfrm>
              <a:prstGeom prst="rect">
                <a:avLst/>
              </a:prstGeom>
              <a:noFill/>
              <a:ln>
                <a:noFill/>
              </a:ln>
              <a:effectLst>
                <a:outerShdw blurRad="63500" sx="102000" sy="102000" algn="ctr" rotWithShape="0">
                  <a:prstClr val="black">
                    <a:alpha val="40000"/>
                  </a:prstClr>
                </a:outerShdw>
              </a:effectLst>
            </p:spPr>
          </p:pic>
          <p:sp>
            <p:nvSpPr>
              <p:cNvPr id="52" name="Rectangle 21">
                <a:extLst>
                  <a:ext uri="{FF2B5EF4-FFF2-40B4-BE49-F238E27FC236}">
                    <a16:creationId xmlns:a16="http://schemas.microsoft.com/office/drawing/2014/main" id="{54361FD5-9270-4B3A-8CF9-C26959444074}"/>
                  </a:ext>
                </a:extLst>
              </p:cNvPr>
              <p:cNvSpPr/>
              <p:nvPr userDrawn="1"/>
            </p:nvSpPr>
            <p:spPr bwMode="gray">
              <a:xfrm>
                <a:off x="-10897" y="4113410"/>
                <a:ext cx="518104" cy="504825"/>
              </a:xfrm>
              <a:prstGeom prst="rect">
                <a:avLst/>
              </a:prstGeom>
              <a:solidFill>
                <a:srgbClr val="FFFFFF">
                  <a:alpha val="0"/>
                </a:srgbClr>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pic>
          <p:nvPicPr>
            <p:cNvPr id="50" name="Afbeelding 28">
              <a:extLst>
                <a:ext uri="{FF2B5EF4-FFF2-40B4-BE49-F238E27FC236}">
                  <a16:creationId xmlns:a16="http://schemas.microsoft.com/office/drawing/2014/main" id="{1B783E6B-CC47-4D82-A90E-2094825D8388}"/>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12616299" y="2769956"/>
              <a:ext cx="1767600" cy="1036900"/>
            </a:xfrm>
            <a:prstGeom prst="rect">
              <a:avLst/>
            </a:prstGeom>
          </p:spPr>
        </p:pic>
      </p:grpSp>
      <p:pic>
        <p:nvPicPr>
          <p:cNvPr id="25" name="Graphic 24">
            <a:extLst>
              <a:ext uri="{FF2B5EF4-FFF2-40B4-BE49-F238E27FC236}">
                <a16:creationId xmlns:a16="http://schemas.microsoft.com/office/drawing/2014/main" id="{818A7653-3D77-4EBC-893D-8437F36983EC}"/>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392641" y="6000946"/>
            <a:ext cx="1842559" cy="534423"/>
          </a:xfrm>
          <a:prstGeom prst="rect">
            <a:avLst/>
          </a:prstGeom>
        </p:spPr>
      </p:pic>
      <p:sp>
        <p:nvSpPr>
          <p:cNvPr id="29" name="Picture Placeholder 28">
            <a:extLst>
              <a:ext uri="{FF2B5EF4-FFF2-40B4-BE49-F238E27FC236}">
                <a16:creationId xmlns:a16="http://schemas.microsoft.com/office/drawing/2014/main" id="{05167338-F7D4-4682-8101-0756B6D1B0A1}"/>
              </a:ext>
            </a:extLst>
          </p:cNvPr>
          <p:cNvSpPr>
            <a:spLocks noGrp="1"/>
          </p:cNvSpPr>
          <p:nvPr>
            <p:ph type="pic" sz="quarter" idx="16" hasCustomPrompt="1"/>
          </p:nvPr>
        </p:nvSpPr>
        <p:spPr>
          <a:xfrm>
            <a:off x="449787" y="0"/>
            <a:ext cx="8694212" cy="5300183"/>
          </a:xfrm>
          <a:custGeom>
            <a:avLst/>
            <a:gdLst>
              <a:gd name="connsiteX0" fmla="*/ 0 w 8694212"/>
              <a:gd name="connsiteY0" fmla="*/ 0 h 5300183"/>
              <a:gd name="connsiteX1" fmla="*/ 8694211 w 8694212"/>
              <a:gd name="connsiteY1" fmla="*/ 0 h 5300183"/>
              <a:gd name="connsiteX2" fmla="*/ 8694211 w 8694212"/>
              <a:gd name="connsiteY2" fmla="*/ 370500 h 5300183"/>
              <a:gd name="connsiteX3" fmla="*/ 8694212 w 8694212"/>
              <a:gd name="connsiteY3" fmla="*/ 370500 h 5300183"/>
              <a:gd name="connsiteX4" fmla="*/ 8694212 w 8694212"/>
              <a:gd name="connsiteY4" fmla="*/ 2275500 h 5300183"/>
              <a:gd name="connsiteX5" fmla="*/ 8694211 w 8694212"/>
              <a:gd name="connsiteY5" fmla="*/ 2275500 h 5300183"/>
              <a:gd name="connsiteX6" fmla="*/ 8694211 w 8694212"/>
              <a:gd name="connsiteY6" fmla="*/ 4963618 h 5300183"/>
              <a:gd name="connsiteX7" fmla="*/ 3620077 w 8694212"/>
              <a:gd name="connsiteY7" fmla="*/ 4963618 h 5300183"/>
              <a:gd name="connsiteX8" fmla="*/ 3315290 w 8694212"/>
              <a:gd name="connsiteY8" fmla="*/ 5268405 h 5300183"/>
              <a:gd name="connsiteX9" fmla="*/ 3315290 w 8694212"/>
              <a:gd name="connsiteY9" fmla="*/ 5300183 h 5300183"/>
              <a:gd name="connsiteX10" fmla="*/ 457181 w 8694212"/>
              <a:gd name="connsiteY10" fmla="*/ 5300183 h 5300183"/>
              <a:gd name="connsiteX11" fmla="*/ 1 w 8694212"/>
              <a:gd name="connsiteY11" fmla="*/ 4843003 h 5300183"/>
              <a:gd name="connsiteX12" fmla="*/ 1 w 8694212"/>
              <a:gd name="connsiteY12" fmla="*/ 2275500 h 5300183"/>
              <a:gd name="connsiteX13" fmla="*/ 1 w 8694212"/>
              <a:gd name="connsiteY13" fmla="*/ 614636 h 5300183"/>
              <a:gd name="connsiteX14" fmla="*/ 0 w 8694212"/>
              <a:gd name="connsiteY14" fmla="*/ 614636 h 530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694212" h="5300183">
                <a:moveTo>
                  <a:pt x="0" y="0"/>
                </a:moveTo>
                <a:lnTo>
                  <a:pt x="8694211" y="0"/>
                </a:lnTo>
                <a:lnTo>
                  <a:pt x="8694211" y="370500"/>
                </a:lnTo>
                <a:lnTo>
                  <a:pt x="8694212" y="370500"/>
                </a:lnTo>
                <a:lnTo>
                  <a:pt x="8694212" y="2275500"/>
                </a:lnTo>
                <a:lnTo>
                  <a:pt x="8694211" y="2275500"/>
                </a:lnTo>
                <a:lnTo>
                  <a:pt x="8694211" y="4963618"/>
                </a:lnTo>
                <a:lnTo>
                  <a:pt x="3620077" y="4963618"/>
                </a:lnTo>
                <a:cubicBezTo>
                  <a:pt x="3451748" y="4963618"/>
                  <a:pt x="3315290" y="5100076"/>
                  <a:pt x="3315290" y="5268405"/>
                </a:cubicBezTo>
                <a:lnTo>
                  <a:pt x="3315290" y="5300183"/>
                </a:lnTo>
                <a:lnTo>
                  <a:pt x="457181" y="5300183"/>
                </a:lnTo>
                <a:cubicBezTo>
                  <a:pt x="204687" y="5300183"/>
                  <a:pt x="1" y="5095497"/>
                  <a:pt x="1" y="4843003"/>
                </a:cubicBezTo>
                <a:lnTo>
                  <a:pt x="1" y="2275500"/>
                </a:lnTo>
                <a:lnTo>
                  <a:pt x="1" y="614636"/>
                </a:lnTo>
                <a:lnTo>
                  <a:pt x="0" y="614636"/>
                </a:lnTo>
                <a:close/>
              </a:path>
            </a:pathLst>
          </a:custGeom>
          <a:solidFill>
            <a:srgbClr val="EAEAEA"/>
          </a:solidFill>
        </p:spPr>
        <p:txBody>
          <a:bodyPr wrap="square" tIns="0" anchor="ctr" anchorCtr="1">
            <a:noAutofit/>
          </a:bodyPr>
          <a:lstStyle>
            <a:lvl1pPr algn="l">
              <a:spcBef>
                <a:spcPts val="0"/>
              </a:spcBef>
              <a:defRPr sz="1200">
                <a:solidFill>
                  <a:schemeClr val="tx1"/>
                </a:solidFill>
              </a:defRPr>
            </a:lvl1pPr>
          </a:lstStyle>
          <a:p>
            <a:r>
              <a:rPr lang="en-US" noProof="0" dirty="0"/>
              <a:t>Click on icon  </a:t>
            </a:r>
            <a:br>
              <a:rPr lang="en-US" noProof="0" dirty="0"/>
            </a:br>
            <a:r>
              <a:rPr lang="en-US" noProof="0" dirty="0"/>
              <a:t>to add picture</a:t>
            </a:r>
          </a:p>
        </p:txBody>
      </p:sp>
      <p:cxnSp>
        <p:nvCxnSpPr>
          <p:cNvPr id="34" name="Straight Connector 33">
            <a:extLst>
              <a:ext uri="{FF2B5EF4-FFF2-40B4-BE49-F238E27FC236}">
                <a16:creationId xmlns:a16="http://schemas.microsoft.com/office/drawing/2014/main" id="{67A81D0B-E123-4E8C-BE6D-5C6A99615E1D}"/>
              </a:ext>
            </a:extLst>
          </p:cNvPr>
          <p:cNvCxnSpPr>
            <a:cxnSpLocks/>
          </p:cNvCxnSpPr>
          <p:nvPr userDrawn="1"/>
        </p:nvCxnSpPr>
        <p:spPr>
          <a:xfrm>
            <a:off x="4089798" y="5756915"/>
            <a:ext cx="850502" cy="0"/>
          </a:xfrm>
          <a:prstGeom prst="line">
            <a:avLst/>
          </a:prstGeom>
          <a:ln w="38100" cap="rnd">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3646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eldia met subtitel zonder beeld 2">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0B748C8F-814C-4B35-8379-587DC63E4DC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482" t="1565" r="6966" b="26201"/>
          <a:stretch/>
        </p:blipFill>
        <p:spPr>
          <a:xfrm>
            <a:off x="1" y="0"/>
            <a:ext cx="9142930" cy="4013811"/>
          </a:xfrm>
          <a:prstGeom prst="rect">
            <a:avLst/>
          </a:prstGeom>
        </p:spPr>
      </p:pic>
      <p:sp>
        <p:nvSpPr>
          <p:cNvPr id="14" name="Rectangle 3">
            <a:extLst>
              <a:ext uri="{FF2B5EF4-FFF2-40B4-BE49-F238E27FC236}">
                <a16:creationId xmlns:a16="http://schemas.microsoft.com/office/drawing/2014/main" id="{F441F434-2751-4438-ACB6-688DC0C991C1}"/>
              </a:ext>
            </a:extLst>
          </p:cNvPr>
          <p:cNvSpPr/>
          <p:nvPr userDrawn="1"/>
        </p:nvSpPr>
        <p:spPr>
          <a:xfrm>
            <a:off x="-2574472" y="-2157046"/>
            <a:ext cx="14292944" cy="111720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1038495" y="2324302"/>
            <a:ext cx="6250486" cy="1123949"/>
          </a:xfrm>
        </p:spPr>
        <p:txBody>
          <a:bodyPr anchor="b" anchorCtr="0">
            <a:noAutofit/>
          </a:bodyPr>
          <a:lstStyle>
            <a:lvl1pPr>
              <a:lnSpc>
                <a:spcPct val="80000"/>
              </a:lnSpc>
              <a:defRPr sz="3600" spc="-45" baseline="0"/>
            </a:lvl1pPr>
          </a:lstStyle>
          <a:p>
            <a:r>
              <a:rPr lang="en-US" noProof="0" dirty="0"/>
              <a:t>Click to add title</a:t>
            </a:r>
          </a:p>
        </p:txBody>
      </p:sp>
      <p:sp>
        <p:nvSpPr>
          <p:cNvPr id="8" name="Text Placeholder 10">
            <a:extLst>
              <a:ext uri="{FF2B5EF4-FFF2-40B4-BE49-F238E27FC236}">
                <a16:creationId xmlns:a16="http://schemas.microsoft.com/office/drawing/2014/main" id="{5561910B-0F77-4725-A1EF-D3A8E72E8A1E}"/>
              </a:ext>
            </a:extLst>
          </p:cNvPr>
          <p:cNvSpPr>
            <a:spLocks noGrp="1"/>
          </p:cNvSpPr>
          <p:nvPr>
            <p:ph type="body" sz="quarter" idx="11" hasCustomPrompt="1"/>
          </p:nvPr>
        </p:nvSpPr>
        <p:spPr>
          <a:xfrm>
            <a:off x="1038497" y="4348480"/>
            <a:ext cx="6250485" cy="232858"/>
          </a:xfrm>
        </p:spPr>
        <p:txBody>
          <a:bodyPr>
            <a:noAutofit/>
          </a:bodyPr>
          <a:lstStyle>
            <a:lvl1pPr>
              <a:lnSpc>
                <a:spcPct val="80000"/>
              </a:lnSpc>
              <a:spcAft>
                <a:spcPts val="0"/>
              </a:spcAft>
              <a:defRPr sz="1725"/>
            </a:lvl1pPr>
          </a:lstStyle>
          <a:p>
            <a:pPr lvl="0"/>
            <a:r>
              <a:rPr lang="en-US" noProof="0" dirty="0"/>
              <a:t>Click to add department and date</a:t>
            </a:r>
          </a:p>
        </p:txBody>
      </p:sp>
      <p:sp>
        <p:nvSpPr>
          <p:cNvPr id="13" name="Text Placeholder 25">
            <a:extLst>
              <a:ext uri="{FF2B5EF4-FFF2-40B4-BE49-F238E27FC236}">
                <a16:creationId xmlns:a16="http://schemas.microsoft.com/office/drawing/2014/main" id="{2B742893-A322-42FE-BB18-3688140C9BF4}"/>
              </a:ext>
            </a:extLst>
          </p:cNvPr>
          <p:cNvSpPr>
            <a:spLocks noGrp="1"/>
          </p:cNvSpPr>
          <p:nvPr>
            <p:ph type="body" sz="quarter" idx="12" hasCustomPrompt="1"/>
          </p:nvPr>
        </p:nvSpPr>
        <p:spPr>
          <a:xfrm>
            <a:off x="1038497" y="3737087"/>
            <a:ext cx="6250485" cy="590400"/>
          </a:xfrm>
        </p:spPr>
        <p:txBody>
          <a:bodyPr/>
          <a:lstStyle>
            <a:lvl1pPr>
              <a:defRPr sz="3600" spc="-45" baseline="0">
                <a:solidFill>
                  <a:schemeClr val="bg2"/>
                </a:solidFill>
              </a:defRPr>
            </a:lvl1pPr>
          </a:lstStyle>
          <a:p>
            <a:pPr lvl="0"/>
            <a:r>
              <a:rPr lang="en-US" noProof="0" dirty="0"/>
              <a:t>Click to add subtitle</a:t>
            </a:r>
          </a:p>
        </p:txBody>
      </p:sp>
      <p:pic>
        <p:nvPicPr>
          <p:cNvPr id="10" name="Graphic 9">
            <a:extLst>
              <a:ext uri="{FF2B5EF4-FFF2-40B4-BE49-F238E27FC236}">
                <a16:creationId xmlns:a16="http://schemas.microsoft.com/office/drawing/2014/main" id="{D611C3E4-0291-493F-A831-A9CC52C3BAB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2641" y="6000946"/>
            <a:ext cx="1842559" cy="534423"/>
          </a:xfrm>
          <a:prstGeom prst="rect">
            <a:avLst/>
          </a:prstGeom>
        </p:spPr>
      </p:pic>
      <p:sp>
        <p:nvSpPr>
          <p:cNvPr id="9" name="Rectangle 106">
            <a:extLst>
              <a:ext uri="{FF2B5EF4-FFF2-40B4-BE49-F238E27FC236}">
                <a16:creationId xmlns:a16="http://schemas.microsoft.com/office/drawing/2014/main" id="{D35A8C33-FD6C-4B6E-BB37-CEC16E720AC0}"/>
              </a:ext>
            </a:extLst>
          </p:cNvPr>
          <p:cNvSpPr>
            <a:spLocks noChangeArrowheads="1"/>
          </p:cNvSpPr>
          <p:nvPr userDrawn="1"/>
        </p:nvSpPr>
        <p:spPr bwMode="gray">
          <a:xfrm>
            <a:off x="-2430152" y="5879672"/>
            <a:ext cx="2329217" cy="978331"/>
          </a:xfrm>
          <a:prstGeom prst="rect">
            <a:avLst/>
          </a:prstGeom>
          <a:solidFill>
            <a:schemeClr val="bg1">
              <a:lumMod val="95000"/>
            </a:schemeClr>
          </a:solidFill>
          <a:ln>
            <a:noFill/>
          </a:ln>
          <a:effectLst/>
        </p:spPr>
        <p:txBody>
          <a:bodyPr wrap="square" lIns="108000" tIns="108000" rIns="108000" bIns="135000" anchor="b" anchorCtr="0">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Reset slide</a:t>
            </a:r>
          </a:p>
          <a:p>
            <a:pPr marL="0" marR="0" lvl="0" indent="0" algn="l" defTabSz="685783" rtl="0" eaLnBrk="1" fontAlgn="auto" latinLnBrk="0" hangingPunct="1">
              <a:lnSpc>
                <a:spcPct val="95000"/>
              </a:lnSpc>
              <a:spcBef>
                <a:spcPts val="450"/>
              </a:spcBef>
              <a:spcAft>
                <a:spcPts val="0"/>
              </a:spcAft>
              <a:buClrTx/>
              <a:buSzTx/>
              <a:buFont typeface="+mj-lt"/>
              <a:buNone/>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Under the tab 'Home', at the top left of the new slide button, there is a 'Reset' button. If this button is pressed, the slide will reset everything to correct the house style (colors, font sizes, image placement, etc.)</a:t>
            </a:r>
          </a:p>
        </p:txBody>
      </p:sp>
    </p:spTree>
    <p:extLst>
      <p:ext uri="{BB962C8B-B14F-4D97-AF65-F5344CB8AC3E}">
        <p14:creationId xmlns:p14="http://schemas.microsoft.com/office/powerpoint/2010/main" val="1892217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40056" y="333671"/>
            <a:ext cx="8258651" cy="574132"/>
          </a:xfrm>
        </p:spPr>
        <p:txBody>
          <a:bodyPr/>
          <a:lstStyle/>
          <a:p>
            <a:r>
              <a:rPr lang="en-US" noProof="0" dirty="0"/>
              <a:t>Click to add title</a:t>
            </a:r>
          </a:p>
        </p:txBody>
      </p:sp>
      <p:sp>
        <p:nvSpPr>
          <p:cNvPr id="12" name="Text Placeholder 12">
            <a:extLst>
              <a:ext uri="{FF2B5EF4-FFF2-40B4-BE49-F238E27FC236}">
                <a16:creationId xmlns:a16="http://schemas.microsoft.com/office/drawing/2014/main" id="{DBE59BA6-D22F-4AAF-B420-086CE5FA7AFA}"/>
              </a:ext>
            </a:extLst>
          </p:cNvPr>
          <p:cNvSpPr>
            <a:spLocks noGrp="1"/>
          </p:cNvSpPr>
          <p:nvPr userDrawn="1">
            <p:ph type="body" sz="quarter" idx="10" hasCustomPrompt="1"/>
          </p:nvPr>
        </p:nvSpPr>
        <p:spPr>
          <a:xfrm>
            <a:off x="440056" y="1427800"/>
            <a:ext cx="8258651" cy="4375286"/>
          </a:xfrm>
        </p:spPr>
        <p:txBody>
          <a:bodyPr/>
          <a:lstStyle>
            <a:lvl1pPr marL="0" indent="0">
              <a:lnSpc>
                <a:spcPct val="80000"/>
              </a:lnSpc>
              <a:spcBef>
                <a:spcPts val="0"/>
              </a:spcBef>
              <a:buFont typeface="+mj-lt"/>
              <a:buNone/>
              <a:defRPr b="1">
                <a:solidFill>
                  <a:schemeClr val="tx2"/>
                </a:solidFill>
              </a:defRPr>
            </a:lvl1pPr>
            <a:lvl2pPr marL="0" indent="0">
              <a:lnSpc>
                <a:spcPct val="80000"/>
              </a:lnSpc>
              <a:spcBef>
                <a:spcPts val="0"/>
              </a:spcBef>
              <a:buNone/>
              <a:defRPr>
                <a:solidFill>
                  <a:schemeClr val="bg2"/>
                </a:solidFill>
              </a:defRPr>
            </a:lvl2pPr>
            <a:lvl3pPr marL="269993" indent="-269993">
              <a:lnSpc>
                <a:spcPct val="80000"/>
              </a:lnSpc>
              <a:spcBef>
                <a:spcPts val="0"/>
              </a:spcBef>
              <a:buFont typeface="+mj-lt"/>
              <a:buAutoNum type="arabicPeriod"/>
              <a:defRPr/>
            </a:lvl3pPr>
            <a:lvl4pPr marL="472488">
              <a:lnSpc>
                <a:spcPct val="80000"/>
              </a:lnSpc>
              <a:spcBef>
                <a:spcPts val="0"/>
              </a:spcBef>
              <a:defRPr/>
            </a:lvl4pPr>
            <a:lvl5pPr>
              <a:lnSpc>
                <a:spcPts val="2100"/>
              </a:lnSpc>
              <a:spcBef>
                <a:spcPts val="900"/>
              </a:spcBef>
              <a:defRPr/>
            </a:lvl5pPr>
          </a:lstStyle>
          <a:p>
            <a:pPr lvl="0"/>
            <a:r>
              <a:rPr lang="en-US" noProof="0" dirty="0"/>
              <a:t>Click to add heading</a:t>
            </a:r>
          </a:p>
          <a:p>
            <a:pPr lvl="1"/>
            <a:r>
              <a:rPr lang="en-US" noProof="0" dirty="0"/>
              <a:t>Sub-heading</a:t>
            </a:r>
          </a:p>
          <a:p>
            <a:pPr lvl="2"/>
            <a:r>
              <a:rPr lang="en-US" noProof="0" dirty="0"/>
              <a:t>Agenda item</a:t>
            </a:r>
          </a:p>
          <a:p>
            <a:pPr lvl="3"/>
            <a:r>
              <a:rPr lang="en-US" noProof="0" dirty="0"/>
              <a:t>Bullet level</a:t>
            </a:r>
          </a:p>
        </p:txBody>
      </p:sp>
      <p:grpSp>
        <p:nvGrpSpPr>
          <p:cNvPr id="14" name="Groep 2">
            <a:extLst>
              <a:ext uri="{FF2B5EF4-FFF2-40B4-BE49-F238E27FC236}">
                <a16:creationId xmlns:a16="http://schemas.microsoft.com/office/drawing/2014/main" id="{95846A03-9BBC-41BC-B13A-41B233BD6C25}"/>
              </a:ext>
            </a:extLst>
          </p:cNvPr>
          <p:cNvGrpSpPr/>
          <p:nvPr userDrawn="1"/>
        </p:nvGrpSpPr>
        <p:grpSpPr>
          <a:xfrm>
            <a:off x="-2430152" y="0"/>
            <a:ext cx="2329217" cy="3010976"/>
            <a:chOff x="-2463800" y="0"/>
            <a:chExt cx="2329217" cy="3010976"/>
          </a:xfrm>
        </p:grpSpPr>
        <p:sp>
          <p:nvSpPr>
            <p:cNvPr id="15" name="Rectangle 106">
              <a:extLst>
                <a:ext uri="{FF2B5EF4-FFF2-40B4-BE49-F238E27FC236}">
                  <a16:creationId xmlns:a16="http://schemas.microsoft.com/office/drawing/2014/main" id="{239C5155-E946-435E-89F4-76560198216C}"/>
                </a:ext>
              </a:extLst>
            </p:cNvPr>
            <p:cNvSpPr>
              <a:spLocks noChangeArrowheads="1"/>
            </p:cNvSpPr>
            <p:nvPr userDrawn="1"/>
          </p:nvSpPr>
          <p:spPr bwMode="gray">
            <a:xfrm>
              <a:off x="-2463800" y="0"/>
              <a:ext cx="2329217" cy="3010976"/>
            </a:xfrm>
            <a:prstGeom prst="rect">
              <a:avLst/>
            </a:prstGeom>
            <a:solidFill>
              <a:schemeClr val="bg1">
                <a:lumMod val="95000"/>
              </a:schemeClr>
            </a:solidFill>
            <a:ln>
              <a:noFill/>
            </a:ln>
            <a:effectLst/>
          </p:spPr>
          <p:txBody>
            <a:bodyPr wrap="square" lIns="144000" tIns="144000" rIns="144000" bIns="180000" anchor="t">
              <a:spAutoFit/>
            </a:bodyPr>
            <a:lstStyle/>
            <a:p>
              <a:pPr marL="0" indent="0">
                <a:lnSpc>
                  <a:spcPct val="95000"/>
                </a:lnSpc>
                <a:spcBef>
                  <a:spcPts val="600"/>
                </a:spcBef>
                <a:tabLst>
                  <a:tab pos="1141413" algn="l"/>
                </a:tabLst>
              </a:pPr>
              <a:r>
                <a:rPr lang="en-US" altLang="en-US" sz="1100" b="1" spc="-10" baseline="0" noProof="0" dirty="0">
                  <a:solidFill>
                    <a:schemeClr val="tx1"/>
                  </a:solidFill>
                  <a:latin typeface="+mn-lt"/>
                </a:rPr>
                <a:t>Create heading, </a:t>
              </a:r>
              <a:br>
                <a:rPr lang="en-US" altLang="en-US" sz="1100" b="1" spc="-10" baseline="0" noProof="0" dirty="0">
                  <a:solidFill>
                    <a:schemeClr val="tx1"/>
                  </a:solidFill>
                  <a:latin typeface="+mn-lt"/>
                </a:rPr>
              </a:br>
              <a:r>
                <a:rPr lang="en-US" altLang="en-US" sz="1100" b="1" spc="-10" baseline="0" noProof="0" dirty="0">
                  <a:solidFill>
                    <a:schemeClr val="tx1"/>
                  </a:solidFill>
                  <a:latin typeface="+mn-lt"/>
                </a:rPr>
                <a:t>sub-heading or bullets</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lang="en-US" altLang="en-US" sz="1000" spc="-10" baseline="0" noProof="0" dirty="0">
                  <a:solidFill>
                    <a:schemeClr val="tx1"/>
                  </a:solidFill>
                  <a:latin typeface="+mn-lt"/>
                </a:rPr>
                <a:t>Via ‘</a:t>
              </a: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Home’ &gt; ‘Paragraph’ you can turn the text into a heading, sub-heading or bullets in the correct corporate identity </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Stand in front of the text you want to change</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With the arrow to the left, you decrease the level. With the arrow to the right, you increase the level</a:t>
              </a:r>
              <a:endParaRPr lang="en-US" altLang="en-US" sz="1000" spc="-10" baseline="0" noProof="0" dirty="0">
                <a:solidFill>
                  <a:schemeClr val="tx1"/>
                </a:solidFill>
                <a:latin typeface="+mn-lt"/>
              </a:endParaRPr>
            </a:p>
          </p:txBody>
        </p:sp>
        <p:grpSp>
          <p:nvGrpSpPr>
            <p:cNvPr id="16" name="Group 22">
              <a:extLst>
                <a:ext uri="{FF2B5EF4-FFF2-40B4-BE49-F238E27FC236}">
                  <a16:creationId xmlns:a16="http://schemas.microsoft.com/office/drawing/2014/main" id="{C091A889-D138-4DDD-B800-A82D514B1102}"/>
                </a:ext>
              </a:extLst>
            </p:cNvPr>
            <p:cNvGrpSpPr/>
            <p:nvPr userDrawn="1"/>
          </p:nvGrpSpPr>
          <p:grpSpPr>
            <a:xfrm>
              <a:off x="-2318863" y="1220181"/>
              <a:ext cx="2044800" cy="534731"/>
              <a:chOff x="-2108199" y="3526309"/>
              <a:chExt cx="2314576" cy="605280"/>
            </a:xfrm>
          </p:grpSpPr>
          <p:grpSp>
            <p:nvGrpSpPr>
              <p:cNvPr id="17" name="Group 9">
                <a:extLst>
                  <a:ext uri="{FF2B5EF4-FFF2-40B4-BE49-F238E27FC236}">
                    <a16:creationId xmlns:a16="http://schemas.microsoft.com/office/drawing/2014/main" id="{8E69CCF1-B6C2-4F9A-A505-1AD4B993D520}"/>
                  </a:ext>
                </a:extLst>
              </p:cNvPr>
              <p:cNvGrpSpPr/>
              <p:nvPr userDrawn="1"/>
            </p:nvGrpSpPr>
            <p:grpSpPr>
              <a:xfrm>
                <a:off x="-2108199" y="3526309"/>
                <a:ext cx="2314576" cy="605280"/>
                <a:chOff x="-1062434" y="2872274"/>
                <a:chExt cx="2314576" cy="605280"/>
              </a:xfrm>
            </p:grpSpPr>
            <p:pic>
              <p:nvPicPr>
                <p:cNvPr id="19" name="Picture 5">
                  <a:extLst>
                    <a:ext uri="{FF2B5EF4-FFF2-40B4-BE49-F238E27FC236}">
                      <a16:creationId xmlns:a16="http://schemas.microsoft.com/office/drawing/2014/main" id="{F1887209-3DD6-42AD-A4E7-D1DC0EBC14ED}"/>
                    </a:ext>
                  </a:extLst>
                </p:cNvPr>
                <p:cNvPicPr>
                  <a:picLocks noChangeAspect="1"/>
                </p:cNvPicPr>
                <p:nvPr userDrawn="1"/>
              </p:nvPicPr>
              <p:blipFill rotWithShape="1">
                <a:blip r:embed="rId2"/>
                <a:srcRect l="29631" t="6122" r="51385" b="84783"/>
                <a:stretch/>
              </p:blipFill>
              <p:spPr>
                <a:xfrm>
                  <a:off x="-1062434" y="2872274"/>
                  <a:ext cx="2314576" cy="605280"/>
                </a:xfrm>
                <a:prstGeom prst="rect">
                  <a:avLst/>
                </a:prstGeom>
                <a:noFill/>
                <a:ln>
                  <a:noFill/>
                </a:ln>
                <a:effectLst>
                  <a:outerShdw blurRad="63500" sx="102000" sy="102000" algn="ctr" rotWithShape="0">
                    <a:prstClr val="black">
                      <a:alpha val="40000"/>
                    </a:prstClr>
                  </a:outerShdw>
                </a:effectLst>
              </p:spPr>
            </p:pic>
            <p:sp>
              <p:nvSpPr>
                <p:cNvPr id="20" name="Rectangle 21">
                  <a:extLst>
                    <a:ext uri="{FF2B5EF4-FFF2-40B4-BE49-F238E27FC236}">
                      <a16:creationId xmlns:a16="http://schemas.microsoft.com/office/drawing/2014/main" id="{C2BE1E2F-3EAC-47C8-974C-B2C3EC7EF868}"/>
                    </a:ext>
                  </a:extLst>
                </p:cNvPr>
                <p:cNvSpPr/>
                <p:nvPr userDrawn="1"/>
              </p:nvSpPr>
              <p:spPr bwMode="gray">
                <a:xfrm>
                  <a:off x="-518929" y="2945301"/>
                  <a:ext cx="305212" cy="140494"/>
                </a:xfrm>
                <a:prstGeom prst="rect">
                  <a:avLst/>
                </a:prstGeom>
                <a:solidFill>
                  <a:srgbClr val="92D050">
                    <a:alpha val="30000"/>
                  </a:srgbClr>
                </a:solidFill>
                <a:ln w="63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sp>
            <p:nvSpPr>
              <p:cNvPr id="18" name="Graphic 19" descr="Close with solid fill">
                <a:extLst>
                  <a:ext uri="{FF2B5EF4-FFF2-40B4-BE49-F238E27FC236}">
                    <a16:creationId xmlns:a16="http://schemas.microsoft.com/office/drawing/2014/main" id="{A3AF0FAE-6ADF-46BE-9EDA-E731DDAFC6CA}"/>
                  </a:ext>
                </a:extLst>
              </p:cNvPr>
              <p:cNvSpPr/>
              <p:nvPr userDrawn="1"/>
            </p:nvSpPr>
            <p:spPr>
              <a:xfrm>
                <a:off x="-2079108" y="3599429"/>
                <a:ext cx="140400" cy="140401"/>
              </a:xfrm>
              <a:custGeom>
                <a:avLst/>
                <a:gdLst>
                  <a:gd name="connsiteX0" fmla="*/ 674370 w 674370"/>
                  <a:gd name="connsiteY0" fmla="*/ 80963 h 674370"/>
                  <a:gd name="connsiteX1" fmla="*/ 593408 w 674370"/>
                  <a:gd name="connsiteY1" fmla="*/ 0 h 674370"/>
                  <a:gd name="connsiteX2" fmla="*/ 337185 w 674370"/>
                  <a:gd name="connsiteY2" fmla="*/ 256223 h 674370"/>
                  <a:gd name="connsiteX3" fmla="*/ 80963 w 674370"/>
                  <a:gd name="connsiteY3" fmla="*/ 0 h 674370"/>
                  <a:gd name="connsiteX4" fmla="*/ 0 w 674370"/>
                  <a:gd name="connsiteY4" fmla="*/ 80963 h 674370"/>
                  <a:gd name="connsiteX5" fmla="*/ 256223 w 674370"/>
                  <a:gd name="connsiteY5" fmla="*/ 337185 h 674370"/>
                  <a:gd name="connsiteX6" fmla="*/ 0 w 674370"/>
                  <a:gd name="connsiteY6" fmla="*/ 593408 h 674370"/>
                  <a:gd name="connsiteX7" fmla="*/ 80963 w 674370"/>
                  <a:gd name="connsiteY7" fmla="*/ 674370 h 674370"/>
                  <a:gd name="connsiteX8" fmla="*/ 337185 w 674370"/>
                  <a:gd name="connsiteY8" fmla="*/ 418148 h 674370"/>
                  <a:gd name="connsiteX9" fmla="*/ 593408 w 674370"/>
                  <a:gd name="connsiteY9" fmla="*/ 674370 h 674370"/>
                  <a:gd name="connsiteX10" fmla="*/ 674370 w 674370"/>
                  <a:gd name="connsiteY10" fmla="*/ 593408 h 674370"/>
                  <a:gd name="connsiteX11" fmla="*/ 418148 w 674370"/>
                  <a:gd name="connsiteY11" fmla="*/ 337185 h 6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674370">
                    <a:moveTo>
                      <a:pt x="674370" y="80963"/>
                    </a:moveTo>
                    <a:lnTo>
                      <a:pt x="593408" y="0"/>
                    </a:lnTo>
                    <a:lnTo>
                      <a:pt x="337185" y="256223"/>
                    </a:lnTo>
                    <a:lnTo>
                      <a:pt x="80963" y="0"/>
                    </a:lnTo>
                    <a:lnTo>
                      <a:pt x="0" y="80963"/>
                    </a:lnTo>
                    <a:lnTo>
                      <a:pt x="256223" y="337185"/>
                    </a:lnTo>
                    <a:lnTo>
                      <a:pt x="0" y="593408"/>
                    </a:lnTo>
                    <a:lnTo>
                      <a:pt x="80963" y="674370"/>
                    </a:lnTo>
                    <a:lnTo>
                      <a:pt x="337185" y="418148"/>
                    </a:lnTo>
                    <a:lnTo>
                      <a:pt x="593408" y="674370"/>
                    </a:lnTo>
                    <a:lnTo>
                      <a:pt x="674370" y="593408"/>
                    </a:lnTo>
                    <a:lnTo>
                      <a:pt x="418148" y="337185"/>
                    </a:lnTo>
                    <a:close/>
                  </a:path>
                </a:pathLst>
              </a:custGeom>
              <a:solidFill>
                <a:srgbClr val="FF0000">
                  <a:alpha val="30000"/>
                </a:srgbClr>
              </a:solidFill>
              <a:ln w="6350" cap="flat">
                <a:solidFill>
                  <a:srgbClr val="FF0000"/>
                </a:solidFill>
                <a:prstDash val="solid"/>
                <a:miter/>
              </a:ln>
            </p:spPr>
            <p:txBody>
              <a:bodyPr rtlCol="0" anchor="ctr"/>
              <a:lstStyle/>
              <a:p>
                <a:endParaRPr lang="nl-NL" dirty="0">
                  <a:solidFill>
                    <a:schemeClr val="tx1"/>
                  </a:solidFill>
                </a:endParaRPr>
              </a:p>
            </p:txBody>
          </p:sp>
        </p:grpSp>
      </p:grpSp>
      <p:sp>
        <p:nvSpPr>
          <p:cNvPr id="6" name="Slide Number Placeholder 5">
            <a:extLst>
              <a:ext uri="{FF2B5EF4-FFF2-40B4-BE49-F238E27FC236}">
                <a16:creationId xmlns:a16="http://schemas.microsoft.com/office/drawing/2014/main" id="{57354461-CD27-4C3C-9222-B5AB0B6E5DFC}"/>
              </a:ext>
            </a:extLst>
          </p:cNvPr>
          <p:cNvSpPr>
            <a:spLocks noGrp="1"/>
          </p:cNvSpPr>
          <p:nvPr>
            <p:ph type="sldNum" sz="quarter" idx="11"/>
          </p:nvPr>
        </p:nvSpPr>
        <p:spPr/>
        <p:txBody>
          <a:bodyPr/>
          <a:lstStyle/>
          <a:p>
            <a:fld id="{5A195573-6125-40C3-AA0C-3AC6CFB9F86B}" type="slidenum">
              <a:rPr lang="en-US" smtClean="0"/>
              <a:pPr/>
              <a:t>‹nr.›</a:t>
            </a:fld>
            <a:endParaRPr lang="en-US" dirty="0"/>
          </a:p>
        </p:txBody>
      </p:sp>
    </p:spTree>
    <p:extLst>
      <p:ext uri="{BB962C8B-B14F-4D97-AF65-F5344CB8AC3E}">
        <p14:creationId xmlns:p14="http://schemas.microsoft.com/office/powerpoint/2010/main" val="4055090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en inhou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40056" y="333670"/>
            <a:ext cx="8258651" cy="581777"/>
          </a:xfrm>
        </p:spPr>
        <p:txBody>
          <a:bodyPr/>
          <a:lstStyle/>
          <a:p>
            <a:r>
              <a:rPr lang="en-US" noProof="0" dirty="0"/>
              <a:t>Click to add title</a:t>
            </a:r>
          </a:p>
        </p:txBody>
      </p:sp>
      <p:sp>
        <p:nvSpPr>
          <p:cNvPr id="12" name="Text Placeholder 12">
            <a:extLst>
              <a:ext uri="{FF2B5EF4-FFF2-40B4-BE49-F238E27FC236}">
                <a16:creationId xmlns:a16="http://schemas.microsoft.com/office/drawing/2014/main" id="{E6683DB6-B943-4CFE-A5AE-48FA906A5710}"/>
              </a:ext>
            </a:extLst>
          </p:cNvPr>
          <p:cNvSpPr>
            <a:spLocks noGrp="1"/>
          </p:cNvSpPr>
          <p:nvPr>
            <p:ph type="body" sz="quarter" idx="11" hasCustomPrompt="1"/>
          </p:nvPr>
        </p:nvSpPr>
        <p:spPr>
          <a:xfrm>
            <a:off x="440056" y="1427800"/>
            <a:ext cx="8258651" cy="4375286"/>
          </a:xfrm>
        </p:spPr>
        <p:txBody>
          <a:bodyPr/>
          <a:lstStyle>
            <a:lvl1pPr marL="0" indent="0">
              <a:lnSpc>
                <a:spcPct val="80000"/>
              </a:lnSpc>
              <a:spcBef>
                <a:spcPts val="0"/>
              </a:spcBef>
              <a:spcAft>
                <a:spcPts val="0"/>
              </a:spcAft>
              <a:buFont typeface="+mj-lt"/>
              <a:buNone/>
              <a:defRPr b="1">
                <a:solidFill>
                  <a:schemeClr val="tx2"/>
                </a:solidFill>
              </a:defRPr>
            </a:lvl1pPr>
            <a:lvl2pPr marL="0" indent="0">
              <a:lnSpc>
                <a:spcPct val="80000"/>
              </a:lnSpc>
              <a:spcBef>
                <a:spcPts val="0"/>
              </a:spcBef>
              <a:spcAft>
                <a:spcPts val="0"/>
              </a:spcAft>
              <a:buNone/>
              <a:defRPr>
                <a:solidFill>
                  <a:schemeClr val="bg2"/>
                </a:solidFill>
              </a:defRPr>
            </a:lvl2pPr>
            <a:lvl3pPr marL="0" indent="0">
              <a:lnSpc>
                <a:spcPct val="80000"/>
              </a:lnSpc>
              <a:spcBef>
                <a:spcPts val="0"/>
              </a:spcBef>
              <a:spcAft>
                <a:spcPts val="0"/>
              </a:spcAft>
              <a:buFont typeface="+mj-lt"/>
              <a:buNone/>
              <a:defRPr/>
            </a:lvl3pPr>
            <a:lvl4pPr marL="202495">
              <a:lnSpc>
                <a:spcPct val="80000"/>
              </a:lnSpc>
              <a:spcBef>
                <a:spcPts val="0"/>
              </a:spcBef>
              <a:spcAft>
                <a:spcPts val="0"/>
              </a:spcAft>
              <a:defRPr/>
            </a:lvl4pPr>
            <a:lvl5pPr marL="404990">
              <a:lnSpc>
                <a:spcPct val="80000"/>
              </a:lnSpc>
              <a:spcBef>
                <a:spcPts val="0"/>
              </a:spcBef>
              <a:spcAft>
                <a:spcPts val="0"/>
              </a:spcAft>
              <a:defRPr/>
            </a:lvl5pPr>
            <a:lvl6pPr marL="607485">
              <a:lnSpc>
                <a:spcPct val="80000"/>
              </a:lnSpc>
              <a:spcBef>
                <a:spcPts val="0"/>
              </a:spcBef>
              <a:spcAft>
                <a:spcPts val="0"/>
              </a:spcAft>
              <a:buSzPct val="90000"/>
              <a:defRPr/>
            </a:lvl6pPr>
            <a:lvl7pPr marL="809980">
              <a:lnSpc>
                <a:spcPct val="80000"/>
              </a:lnSpc>
              <a:spcBef>
                <a:spcPts val="0"/>
              </a:spcBef>
              <a:spcAft>
                <a:spcPts val="0"/>
              </a:spcAft>
              <a:buSzPct val="90000"/>
              <a:defRPr/>
            </a:lvl7pPr>
          </a:lstStyle>
          <a:p>
            <a:pPr lvl="0"/>
            <a:r>
              <a:rPr lang="en-US" noProof="0" dirty="0"/>
              <a:t>Click to add heading</a:t>
            </a:r>
          </a:p>
          <a:p>
            <a:pPr lvl="1"/>
            <a:r>
              <a:rPr lang="en-US" noProof="0" dirty="0"/>
              <a:t>Sub-heading</a:t>
            </a:r>
          </a:p>
          <a:p>
            <a:pPr lvl="2"/>
            <a:r>
              <a:rPr lang="en-US" noProof="0" dirty="0"/>
              <a:t>Body text</a:t>
            </a:r>
          </a:p>
          <a:p>
            <a:pPr lvl="3"/>
            <a:r>
              <a:rPr lang="en-US" noProof="0" dirty="0"/>
              <a:t>Bullet level 1</a:t>
            </a:r>
          </a:p>
          <a:p>
            <a:pPr lvl="4"/>
            <a:r>
              <a:rPr lang="en-US" noProof="0" dirty="0"/>
              <a:t>Bullet level 2</a:t>
            </a:r>
          </a:p>
          <a:p>
            <a:pPr lvl="5"/>
            <a:r>
              <a:rPr lang="en-US" noProof="0" dirty="0"/>
              <a:t>Bullet level 3</a:t>
            </a:r>
          </a:p>
          <a:p>
            <a:pPr lvl="6"/>
            <a:r>
              <a:rPr lang="en-US" noProof="0" dirty="0"/>
              <a:t>Bullet level 4</a:t>
            </a:r>
          </a:p>
        </p:txBody>
      </p:sp>
      <p:sp>
        <p:nvSpPr>
          <p:cNvPr id="4" name="Slide Number Placeholder 3">
            <a:extLst>
              <a:ext uri="{FF2B5EF4-FFF2-40B4-BE49-F238E27FC236}">
                <a16:creationId xmlns:a16="http://schemas.microsoft.com/office/drawing/2014/main" id="{A34B9825-EE04-4376-8567-80FB2BFB6C9C}"/>
              </a:ext>
            </a:extLst>
          </p:cNvPr>
          <p:cNvSpPr>
            <a:spLocks noGrp="1"/>
          </p:cNvSpPr>
          <p:nvPr>
            <p:ph type="sldNum" sz="quarter" idx="12"/>
          </p:nvPr>
        </p:nvSpPr>
        <p:spPr/>
        <p:txBody>
          <a:bodyPr/>
          <a:lstStyle/>
          <a:p>
            <a:fld id="{5A195573-6125-40C3-AA0C-3AC6CFB9F86B}" type="slidenum">
              <a:rPr lang="en-US" smtClean="0"/>
              <a:pPr/>
              <a:t>‹nr.›</a:t>
            </a:fld>
            <a:endParaRPr lang="en-US" dirty="0"/>
          </a:p>
        </p:txBody>
      </p:sp>
      <p:grpSp>
        <p:nvGrpSpPr>
          <p:cNvPr id="13" name="Groep 2">
            <a:extLst>
              <a:ext uri="{FF2B5EF4-FFF2-40B4-BE49-F238E27FC236}">
                <a16:creationId xmlns:a16="http://schemas.microsoft.com/office/drawing/2014/main" id="{9AF84619-2C1C-43A1-BE98-B5817CCD6B51}"/>
              </a:ext>
            </a:extLst>
          </p:cNvPr>
          <p:cNvGrpSpPr/>
          <p:nvPr userDrawn="1"/>
        </p:nvGrpSpPr>
        <p:grpSpPr>
          <a:xfrm>
            <a:off x="-2430152" y="0"/>
            <a:ext cx="2329217" cy="3010976"/>
            <a:chOff x="-2463800" y="0"/>
            <a:chExt cx="2329217" cy="3010976"/>
          </a:xfrm>
        </p:grpSpPr>
        <p:sp>
          <p:nvSpPr>
            <p:cNvPr id="21" name="Rectangle 106">
              <a:extLst>
                <a:ext uri="{FF2B5EF4-FFF2-40B4-BE49-F238E27FC236}">
                  <a16:creationId xmlns:a16="http://schemas.microsoft.com/office/drawing/2014/main" id="{D37964B3-6AB2-44DB-A7F5-0C9600CBE1AE}"/>
                </a:ext>
              </a:extLst>
            </p:cNvPr>
            <p:cNvSpPr>
              <a:spLocks noChangeArrowheads="1"/>
            </p:cNvSpPr>
            <p:nvPr userDrawn="1"/>
          </p:nvSpPr>
          <p:spPr bwMode="gray">
            <a:xfrm>
              <a:off x="-2463800" y="0"/>
              <a:ext cx="2329217" cy="3010976"/>
            </a:xfrm>
            <a:prstGeom prst="rect">
              <a:avLst/>
            </a:prstGeom>
            <a:solidFill>
              <a:schemeClr val="bg1">
                <a:lumMod val="95000"/>
              </a:schemeClr>
            </a:solidFill>
            <a:ln>
              <a:noFill/>
            </a:ln>
            <a:effectLst/>
          </p:spPr>
          <p:txBody>
            <a:bodyPr wrap="square" lIns="144000" tIns="144000" rIns="144000" bIns="180000" anchor="t">
              <a:spAutoFit/>
            </a:bodyPr>
            <a:lstStyle/>
            <a:p>
              <a:pPr marL="0" indent="0">
                <a:lnSpc>
                  <a:spcPct val="95000"/>
                </a:lnSpc>
                <a:spcBef>
                  <a:spcPts val="600"/>
                </a:spcBef>
                <a:tabLst>
                  <a:tab pos="1141413" algn="l"/>
                </a:tabLst>
              </a:pPr>
              <a:r>
                <a:rPr lang="en-US" altLang="en-US" sz="1100" b="1" spc="-10" baseline="0" noProof="0" dirty="0">
                  <a:solidFill>
                    <a:schemeClr val="tx1"/>
                  </a:solidFill>
                  <a:latin typeface="+mn-lt"/>
                </a:rPr>
                <a:t>Create heading, </a:t>
              </a:r>
              <a:br>
                <a:rPr lang="en-US" altLang="en-US" sz="1100" b="1" spc="-10" baseline="0" noProof="0" dirty="0">
                  <a:solidFill>
                    <a:schemeClr val="tx1"/>
                  </a:solidFill>
                  <a:latin typeface="+mn-lt"/>
                </a:rPr>
              </a:br>
              <a:r>
                <a:rPr lang="en-US" altLang="en-US" sz="1100" b="1" spc="-10" baseline="0" noProof="0" dirty="0">
                  <a:solidFill>
                    <a:schemeClr val="tx1"/>
                  </a:solidFill>
                  <a:latin typeface="+mn-lt"/>
                </a:rPr>
                <a:t>sub-heading or bullets</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lang="en-US" altLang="en-US" sz="1000" spc="-10" baseline="0" noProof="0" dirty="0">
                  <a:solidFill>
                    <a:schemeClr val="tx1"/>
                  </a:solidFill>
                  <a:latin typeface="+mn-lt"/>
                </a:rPr>
                <a:t>Via ‘</a:t>
              </a: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Home’ &gt; ‘Paragraph’ you can turn the text into a heading, sub-heading or bullets in the correct corporate identity </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Stand in front of the text you want to change</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With the arrow to the left, you decrease the level. With the arrow to the right, you increase the level</a:t>
              </a:r>
              <a:endParaRPr lang="en-US" altLang="en-US" sz="1000" spc="-10" baseline="0" noProof="0" dirty="0">
                <a:solidFill>
                  <a:schemeClr val="tx1"/>
                </a:solidFill>
                <a:latin typeface="+mn-lt"/>
              </a:endParaRPr>
            </a:p>
          </p:txBody>
        </p:sp>
        <p:grpSp>
          <p:nvGrpSpPr>
            <p:cNvPr id="22" name="Group 22">
              <a:extLst>
                <a:ext uri="{FF2B5EF4-FFF2-40B4-BE49-F238E27FC236}">
                  <a16:creationId xmlns:a16="http://schemas.microsoft.com/office/drawing/2014/main" id="{91353F33-AF2C-4FB6-A8C8-6DD3FE18BF71}"/>
                </a:ext>
              </a:extLst>
            </p:cNvPr>
            <p:cNvGrpSpPr/>
            <p:nvPr userDrawn="1"/>
          </p:nvGrpSpPr>
          <p:grpSpPr>
            <a:xfrm>
              <a:off x="-2318863" y="1220181"/>
              <a:ext cx="2044800" cy="534731"/>
              <a:chOff x="-2108199" y="3526309"/>
              <a:chExt cx="2314576" cy="605280"/>
            </a:xfrm>
          </p:grpSpPr>
          <p:grpSp>
            <p:nvGrpSpPr>
              <p:cNvPr id="23" name="Group 9">
                <a:extLst>
                  <a:ext uri="{FF2B5EF4-FFF2-40B4-BE49-F238E27FC236}">
                    <a16:creationId xmlns:a16="http://schemas.microsoft.com/office/drawing/2014/main" id="{BEFF6ED4-2806-49BB-968B-8CFE627C758A}"/>
                  </a:ext>
                </a:extLst>
              </p:cNvPr>
              <p:cNvGrpSpPr/>
              <p:nvPr userDrawn="1"/>
            </p:nvGrpSpPr>
            <p:grpSpPr>
              <a:xfrm>
                <a:off x="-2108199" y="3526309"/>
                <a:ext cx="2314576" cy="605280"/>
                <a:chOff x="-1062434" y="2872274"/>
                <a:chExt cx="2314576" cy="605280"/>
              </a:xfrm>
            </p:grpSpPr>
            <p:pic>
              <p:nvPicPr>
                <p:cNvPr id="25" name="Picture 5">
                  <a:extLst>
                    <a:ext uri="{FF2B5EF4-FFF2-40B4-BE49-F238E27FC236}">
                      <a16:creationId xmlns:a16="http://schemas.microsoft.com/office/drawing/2014/main" id="{B23BAC76-F29A-4608-ADCA-024FE6FD88D3}"/>
                    </a:ext>
                  </a:extLst>
                </p:cNvPr>
                <p:cNvPicPr>
                  <a:picLocks noChangeAspect="1"/>
                </p:cNvPicPr>
                <p:nvPr userDrawn="1"/>
              </p:nvPicPr>
              <p:blipFill rotWithShape="1">
                <a:blip r:embed="rId2"/>
                <a:srcRect l="29631" t="6122" r="51385" b="84783"/>
                <a:stretch/>
              </p:blipFill>
              <p:spPr>
                <a:xfrm>
                  <a:off x="-1062434" y="2872274"/>
                  <a:ext cx="2314576" cy="605280"/>
                </a:xfrm>
                <a:prstGeom prst="rect">
                  <a:avLst/>
                </a:prstGeom>
                <a:noFill/>
                <a:ln>
                  <a:noFill/>
                </a:ln>
                <a:effectLst>
                  <a:outerShdw blurRad="63500" sx="102000" sy="102000" algn="ctr" rotWithShape="0">
                    <a:prstClr val="black">
                      <a:alpha val="40000"/>
                    </a:prstClr>
                  </a:outerShdw>
                </a:effectLst>
              </p:spPr>
            </p:pic>
            <p:sp>
              <p:nvSpPr>
                <p:cNvPr id="26" name="Rectangle 21">
                  <a:extLst>
                    <a:ext uri="{FF2B5EF4-FFF2-40B4-BE49-F238E27FC236}">
                      <a16:creationId xmlns:a16="http://schemas.microsoft.com/office/drawing/2014/main" id="{16344E44-5872-4FB0-8AC2-13C9F6B394C0}"/>
                    </a:ext>
                  </a:extLst>
                </p:cNvPr>
                <p:cNvSpPr/>
                <p:nvPr userDrawn="1"/>
              </p:nvSpPr>
              <p:spPr bwMode="gray">
                <a:xfrm>
                  <a:off x="-518929" y="2945301"/>
                  <a:ext cx="305212" cy="140494"/>
                </a:xfrm>
                <a:prstGeom prst="rect">
                  <a:avLst/>
                </a:prstGeom>
                <a:solidFill>
                  <a:srgbClr val="92D050">
                    <a:alpha val="30000"/>
                  </a:srgbClr>
                </a:solidFill>
                <a:ln w="63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sp>
            <p:nvSpPr>
              <p:cNvPr id="24" name="Graphic 19" descr="Close with solid fill">
                <a:extLst>
                  <a:ext uri="{FF2B5EF4-FFF2-40B4-BE49-F238E27FC236}">
                    <a16:creationId xmlns:a16="http://schemas.microsoft.com/office/drawing/2014/main" id="{5FD0DF5C-E408-40A4-9E8A-69095C6D00E2}"/>
                  </a:ext>
                </a:extLst>
              </p:cNvPr>
              <p:cNvSpPr/>
              <p:nvPr userDrawn="1"/>
            </p:nvSpPr>
            <p:spPr>
              <a:xfrm>
                <a:off x="-2079108" y="3599429"/>
                <a:ext cx="140400" cy="140401"/>
              </a:xfrm>
              <a:custGeom>
                <a:avLst/>
                <a:gdLst>
                  <a:gd name="connsiteX0" fmla="*/ 674370 w 674370"/>
                  <a:gd name="connsiteY0" fmla="*/ 80963 h 674370"/>
                  <a:gd name="connsiteX1" fmla="*/ 593408 w 674370"/>
                  <a:gd name="connsiteY1" fmla="*/ 0 h 674370"/>
                  <a:gd name="connsiteX2" fmla="*/ 337185 w 674370"/>
                  <a:gd name="connsiteY2" fmla="*/ 256223 h 674370"/>
                  <a:gd name="connsiteX3" fmla="*/ 80963 w 674370"/>
                  <a:gd name="connsiteY3" fmla="*/ 0 h 674370"/>
                  <a:gd name="connsiteX4" fmla="*/ 0 w 674370"/>
                  <a:gd name="connsiteY4" fmla="*/ 80963 h 674370"/>
                  <a:gd name="connsiteX5" fmla="*/ 256223 w 674370"/>
                  <a:gd name="connsiteY5" fmla="*/ 337185 h 674370"/>
                  <a:gd name="connsiteX6" fmla="*/ 0 w 674370"/>
                  <a:gd name="connsiteY6" fmla="*/ 593408 h 674370"/>
                  <a:gd name="connsiteX7" fmla="*/ 80963 w 674370"/>
                  <a:gd name="connsiteY7" fmla="*/ 674370 h 674370"/>
                  <a:gd name="connsiteX8" fmla="*/ 337185 w 674370"/>
                  <a:gd name="connsiteY8" fmla="*/ 418148 h 674370"/>
                  <a:gd name="connsiteX9" fmla="*/ 593408 w 674370"/>
                  <a:gd name="connsiteY9" fmla="*/ 674370 h 674370"/>
                  <a:gd name="connsiteX10" fmla="*/ 674370 w 674370"/>
                  <a:gd name="connsiteY10" fmla="*/ 593408 h 674370"/>
                  <a:gd name="connsiteX11" fmla="*/ 418148 w 674370"/>
                  <a:gd name="connsiteY11" fmla="*/ 337185 h 6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674370">
                    <a:moveTo>
                      <a:pt x="674370" y="80963"/>
                    </a:moveTo>
                    <a:lnTo>
                      <a:pt x="593408" y="0"/>
                    </a:lnTo>
                    <a:lnTo>
                      <a:pt x="337185" y="256223"/>
                    </a:lnTo>
                    <a:lnTo>
                      <a:pt x="80963" y="0"/>
                    </a:lnTo>
                    <a:lnTo>
                      <a:pt x="0" y="80963"/>
                    </a:lnTo>
                    <a:lnTo>
                      <a:pt x="256223" y="337185"/>
                    </a:lnTo>
                    <a:lnTo>
                      <a:pt x="0" y="593408"/>
                    </a:lnTo>
                    <a:lnTo>
                      <a:pt x="80963" y="674370"/>
                    </a:lnTo>
                    <a:lnTo>
                      <a:pt x="337185" y="418148"/>
                    </a:lnTo>
                    <a:lnTo>
                      <a:pt x="593408" y="674370"/>
                    </a:lnTo>
                    <a:lnTo>
                      <a:pt x="674370" y="593408"/>
                    </a:lnTo>
                    <a:lnTo>
                      <a:pt x="418148" y="337185"/>
                    </a:lnTo>
                    <a:close/>
                  </a:path>
                </a:pathLst>
              </a:custGeom>
              <a:solidFill>
                <a:srgbClr val="FF0000">
                  <a:alpha val="30000"/>
                </a:srgbClr>
              </a:solidFill>
              <a:ln w="6350" cap="flat">
                <a:solidFill>
                  <a:srgbClr val="FF0000"/>
                </a:solidFill>
                <a:prstDash val="solid"/>
                <a:miter/>
              </a:ln>
            </p:spPr>
            <p:txBody>
              <a:bodyPr rtlCol="0" anchor="ctr"/>
              <a:lstStyle/>
              <a:p>
                <a:endParaRPr lang="nl-NL" dirty="0">
                  <a:solidFill>
                    <a:schemeClr val="tx1"/>
                  </a:solidFill>
                </a:endParaRPr>
              </a:p>
            </p:txBody>
          </p:sp>
        </p:grpSp>
      </p:grpSp>
    </p:spTree>
    <p:extLst>
      <p:ext uri="{BB962C8B-B14F-4D97-AF65-F5344CB8AC3E}">
        <p14:creationId xmlns:p14="http://schemas.microsoft.com/office/powerpoint/2010/main" val="45738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koloms inhou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13889-AFCA-4093-B2D6-16B70FE8531E}"/>
              </a:ext>
            </a:extLst>
          </p:cNvPr>
          <p:cNvSpPr>
            <a:spLocks noGrp="1"/>
          </p:cNvSpPr>
          <p:nvPr>
            <p:ph type="title" hasCustomPrompt="1"/>
          </p:nvPr>
        </p:nvSpPr>
        <p:spPr>
          <a:xfrm>
            <a:off x="440056" y="333670"/>
            <a:ext cx="8258651" cy="581777"/>
          </a:xfrm>
        </p:spPr>
        <p:txBody>
          <a:bodyPr>
            <a:noAutofit/>
          </a:bodyPr>
          <a:lstStyle>
            <a:lvl1pPr>
              <a:defRPr/>
            </a:lvl1pPr>
          </a:lstStyle>
          <a:p>
            <a:r>
              <a:rPr lang="en-US" noProof="0" dirty="0"/>
              <a:t>Click to add title</a:t>
            </a:r>
          </a:p>
        </p:txBody>
      </p:sp>
      <p:sp>
        <p:nvSpPr>
          <p:cNvPr id="11" name="Text Placeholder 12">
            <a:extLst>
              <a:ext uri="{FF2B5EF4-FFF2-40B4-BE49-F238E27FC236}">
                <a16:creationId xmlns:a16="http://schemas.microsoft.com/office/drawing/2014/main" id="{BF03EF43-1CE9-43B9-9D99-256AC413D31E}"/>
              </a:ext>
            </a:extLst>
          </p:cNvPr>
          <p:cNvSpPr>
            <a:spLocks noGrp="1"/>
          </p:cNvSpPr>
          <p:nvPr>
            <p:ph type="body" sz="quarter" idx="10" hasCustomPrompt="1"/>
          </p:nvPr>
        </p:nvSpPr>
        <p:spPr>
          <a:xfrm>
            <a:off x="440056" y="1427800"/>
            <a:ext cx="4000091" cy="4368575"/>
          </a:xfrm>
        </p:spPr>
        <p:txBody>
          <a:bodyPr tIns="36000">
            <a:noAutofit/>
          </a:bodyPr>
          <a:lstStyle>
            <a:lvl1pPr>
              <a:lnSpc>
                <a:spcPct val="90000"/>
              </a:lnSpc>
              <a:spcBef>
                <a:spcPts val="0"/>
              </a:spcBef>
              <a:spcAft>
                <a:spcPts val="0"/>
              </a:spcAft>
              <a:defRPr sz="1350" b="1">
                <a:solidFill>
                  <a:schemeClr val="tx2"/>
                </a:solidFill>
              </a:defRPr>
            </a:lvl1pPr>
            <a:lvl2pPr marL="0" indent="0">
              <a:lnSpc>
                <a:spcPct val="90000"/>
              </a:lnSpc>
              <a:spcBef>
                <a:spcPts val="0"/>
              </a:spcBef>
              <a:spcAft>
                <a:spcPts val="0"/>
              </a:spcAft>
              <a:buNone/>
              <a:defRPr sz="1350">
                <a:solidFill>
                  <a:schemeClr val="bg2"/>
                </a:solidFill>
              </a:defRPr>
            </a:lvl2pPr>
            <a:lvl3pPr marL="0" indent="0">
              <a:lnSpc>
                <a:spcPct val="90000"/>
              </a:lnSpc>
              <a:spcBef>
                <a:spcPts val="0"/>
              </a:spcBef>
              <a:spcAft>
                <a:spcPts val="0"/>
              </a:spcAft>
              <a:buNone/>
              <a:defRPr sz="1350">
                <a:solidFill>
                  <a:schemeClr val="tx1"/>
                </a:solidFill>
              </a:defRPr>
            </a:lvl3pPr>
            <a:lvl4pPr marL="135728"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4pPr>
            <a:lvl5pPr marL="269993"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5pPr>
            <a:lvl6pPr marL="40499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6pPr>
            <a:lvl7pPr marL="539987"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7pPr>
            <a:lvl8pPr marL="674984"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8pPr>
            <a:lvl9pPr marL="80998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9pPr>
          </a:lstStyle>
          <a:p>
            <a:pPr lvl="0"/>
            <a:r>
              <a:rPr lang="en-US" noProof="0" dirty="0"/>
              <a:t>Click to add heading</a:t>
            </a:r>
          </a:p>
          <a:p>
            <a:pPr lvl="1"/>
            <a:r>
              <a:rPr lang="en-US" noProof="0" dirty="0"/>
              <a:t>Sub-heading</a:t>
            </a:r>
          </a:p>
          <a:p>
            <a:pPr lvl="2"/>
            <a:r>
              <a:rPr lang="en-US" noProof="0" dirty="0"/>
              <a:t>Body text</a:t>
            </a:r>
          </a:p>
          <a:p>
            <a:pPr lvl="3"/>
            <a:r>
              <a:rPr lang="en-US" noProof="0" dirty="0"/>
              <a:t>Bullet level 1</a:t>
            </a:r>
          </a:p>
          <a:p>
            <a:pPr lvl="4"/>
            <a:r>
              <a:rPr lang="en-US" noProof="0" dirty="0"/>
              <a:t>Bullet level 2</a:t>
            </a:r>
          </a:p>
          <a:p>
            <a:pPr lvl="5"/>
            <a:r>
              <a:rPr lang="en-US" noProof="0" dirty="0"/>
              <a:t>Bullet level 3</a:t>
            </a:r>
          </a:p>
          <a:p>
            <a:pPr lvl="6"/>
            <a:r>
              <a:rPr lang="en-US" noProof="0" dirty="0"/>
              <a:t>Bullet level 4</a:t>
            </a:r>
          </a:p>
          <a:p>
            <a:pPr lvl="7"/>
            <a:r>
              <a:rPr lang="en-US" noProof="0" dirty="0"/>
              <a:t>Bullet level 5</a:t>
            </a:r>
          </a:p>
          <a:p>
            <a:pPr lvl="8"/>
            <a:r>
              <a:rPr lang="en-US" noProof="0" dirty="0"/>
              <a:t>Bullet level 6</a:t>
            </a:r>
          </a:p>
        </p:txBody>
      </p:sp>
      <p:sp>
        <p:nvSpPr>
          <p:cNvPr id="15" name="Text Placeholder 12">
            <a:extLst>
              <a:ext uri="{FF2B5EF4-FFF2-40B4-BE49-F238E27FC236}">
                <a16:creationId xmlns:a16="http://schemas.microsoft.com/office/drawing/2014/main" id="{79C41B6F-A534-4BD9-9984-FECBB4CC7474}"/>
              </a:ext>
            </a:extLst>
          </p:cNvPr>
          <p:cNvSpPr>
            <a:spLocks noGrp="1"/>
          </p:cNvSpPr>
          <p:nvPr>
            <p:ph type="body" sz="quarter" idx="11" hasCustomPrompt="1"/>
          </p:nvPr>
        </p:nvSpPr>
        <p:spPr>
          <a:xfrm>
            <a:off x="4699347" y="1427799"/>
            <a:ext cx="3999360" cy="4368575"/>
          </a:xfrm>
        </p:spPr>
        <p:txBody>
          <a:bodyPr tIns="36000">
            <a:noAutofit/>
          </a:bodyPr>
          <a:lstStyle>
            <a:lvl1pPr>
              <a:lnSpc>
                <a:spcPct val="90000"/>
              </a:lnSpc>
              <a:spcBef>
                <a:spcPts val="0"/>
              </a:spcBef>
              <a:spcAft>
                <a:spcPts val="0"/>
              </a:spcAft>
              <a:defRPr sz="1350" b="1">
                <a:solidFill>
                  <a:schemeClr val="tx2"/>
                </a:solidFill>
              </a:defRPr>
            </a:lvl1pPr>
            <a:lvl2pPr marL="0" indent="0">
              <a:lnSpc>
                <a:spcPct val="90000"/>
              </a:lnSpc>
              <a:spcBef>
                <a:spcPts val="0"/>
              </a:spcBef>
              <a:spcAft>
                <a:spcPts val="0"/>
              </a:spcAft>
              <a:buNone/>
              <a:defRPr sz="1350">
                <a:solidFill>
                  <a:schemeClr val="bg2"/>
                </a:solidFill>
              </a:defRPr>
            </a:lvl2pPr>
            <a:lvl3pPr marL="0" indent="0">
              <a:lnSpc>
                <a:spcPct val="90000"/>
              </a:lnSpc>
              <a:spcBef>
                <a:spcPts val="0"/>
              </a:spcBef>
              <a:spcAft>
                <a:spcPts val="0"/>
              </a:spcAft>
              <a:buNone/>
              <a:defRPr sz="1350">
                <a:solidFill>
                  <a:schemeClr val="tx1"/>
                </a:solidFill>
              </a:defRPr>
            </a:lvl3pPr>
            <a:lvl4pPr marL="135728" indent="-135728">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4pPr>
            <a:lvl5pPr marL="269993"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5pPr>
            <a:lvl6pPr marL="40499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6pPr>
            <a:lvl7pPr marL="539987"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7pPr>
            <a:lvl8pPr marL="674984"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8pPr>
            <a:lvl9pPr marL="809980" indent="-134997">
              <a:lnSpc>
                <a:spcPct val="90000"/>
              </a:lnSpc>
              <a:spcBef>
                <a:spcPts val="0"/>
              </a:spcBef>
              <a:spcAft>
                <a:spcPts val="0"/>
              </a:spcAft>
              <a:buClr>
                <a:schemeClr val="tx1"/>
              </a:buClr>
              <a:buSzPct val="96000"/>
              <a:buFont typeface="Calibri" panose="020F0502020204030204" pitchFamily="34" charset="0"/>
              <a:buChar char="•"/>
              <a:defRPr sz="1350">
                <a:solidFill>
                  <a:schemeClr val="tx1"/>
                </a:solidFill>
              </a:defRPr>
            </a:lvl9pPr>
          </a:lstStyle>
          <a:p>
            <a:pPr lvl="0"/>
            <a:r>
              <a:rPr lang="en-US" noProof="0" dirty="0"/>
              <a:t>Click to add heading</a:t>
            </a:r>
          </a:p>
          <a:p>
            <a:pPr lvl="1"/>
            <a:r>
              <a:rPr lang="en-US" noProof="0" dirty="0"/>
              <a:t>Sub-heading</a:t>
            </a:r>
          </a:p>
          <a:p>
            <a:pPr lvl="2"/>
            <a:r>
              <a:rPr lang="en-US" noProof="0" dirty="0"/>
              <a:t>Body text</a:t>
            </a:r>
          </a:p>
          <a:p>
            <a:pPr lvl="3"/>
            <a:r>
              <a:rPr lang="en-US" noProof="0" dirty="0"/>
              <a:t>Bullet level 1</a:t>
            </a:r>
          </a:p>
          <a:p>
            <a:pPr lvl="4"/>
            <a:r>
              <a:rPr lang="en-US" noProof="0" dirty="0"/>
              <a:t>Bullet level 2</a:t>
            </a:r>
          </a:p>
          <a:p>
            <a:pPr lvl="5"/>
            <a:r>
              <a:rPr lang="en-US" noProof="0" dirty="0"/>
              <a:t>Bullet level 3</a:t>
            </a:r>
          </a:p>
          <a:p>
            <a:pPr lvl="6"/>
            <a:r>
              <a:rPr lang="en-US" noProof="0" dirty="0"/>
              <a:t>Bullet level 4</a:t>
            </a:r>
          </a:p>
          <a:p>
            <a:pPr lvl="7"/>
            <a:r>
              <a:rPr lang="en-US" noProof="0" dirty="0"/>
              <a:t>Bullet level 5</a:t>
            </a:r>
          </a:p>
          <a:p>
            <a:pPr lvl="8"/>
            <a:r>
              <a:rPr lang="en-US" noProof="0" dirty="0"/>
              <a:t>Bullet level 6</a:t>
            </a:r>
          </a:p>
        </p:txBody>
      </p:sp>
      <p:sp>
        <p:nvSpPr>
          <p:cNvPr id="5" name="Slide Number Placeholder 4">
            <a:extLst>
              <a:ext uri="{FF2B5EF4-FFF2-40B4-BE49-F238E27FC236}">
                <a16:creationId xmlns:a16="http://schemas.microsoft.com/office/drawing/2014/main" id="{2A484065-0AA2-4FEF-9C7E-2E004F682004}"/>
              </a:ext>
            </a:extLst>
          </p:cNvPr>
          <p:cNvSpPr>
            <a:spLocks noGrp="1"/>
          </p:cNvSpPr>
          <p:nvPr>
            <p:ph type="sldNum" sz="quarter" idx="12"/>
          </p:nvPr>
        </p:nvSpPr>
        <p:spPr/>
        <p:txBody>
          <a:bodyPr/>
          <a:lstStyle/>
          <a:p>
            <a:fld id="{5A195573-6125-40C3-AA0C-3AC6CFB9F86B}" type="slidenum">
              <a:rPr lang="en-US" smtClean="0"/>
              <a:pPr/>
              <a:t>‹nr.›</a:t>
            </a:fld>
            <a:endParaRPr lang="en-US" dirty="0"/>
          </a:p>
        </p:txBody>
      </p:sp>
      <p:grpSp>
        <p:nvGrpSpPr>
          <p:cNvPr id="13" name="Groep 2">
            <a:extLst>
              <a:ext uri="{FF2B5EF4-FFF2-40B4-BE49-F238E27FC236}">
                <a16:creationId xmlns:a16="http://schemas.microsoft.com/office/drawing/2014/main" id="{B5ECEF12-4A02-4220-87DF-AB06D6A694E3}"/>
              </a:ext>
            </a:extLst>
          </p:cNvPr>
          <p:cNvGrpSpPr/>
          <p:nvPr userDrawn="1"/>
        </p:nvGrpSpPr>
        <p:grpSpPr>
          <a:xfrm>
            <a:off x="-2430152" y="0"/>
            <a:ext cx="2329217" cy="3010976"/>
            <a:chOff x="-2463800" y="0"/>
            <a:chExt cx="2329217" cy="3010976"/>
          </a:xfrm>
        </p:grpSpPr>
        <p:sp>
          <p:nvSpPr>
            <p:cNvPr id="14" name="Rectangle 106">
              <a:extLst>
                <a:ext uri="{FF2B5EF4-FFF2-40B4-BE49-F238E27FC236}">
                  <a16:creationId xmlns:a16="http://schemas.microsoft.com/office/drawing/2014/main" id="{AF2BDE14-EA14-4DD4-A29B-417B98C51107}"/>
                </a:ext>
              </a:extLst>
            </p:cNvPr>
            <p:cNvSpPr>
              <a:spLocks noChangeArrowheads="1"/>
            </p:cNvSpPr>
            <p:nvPr userDrawn="1"/>
          </p:nvSpPr>
          <p:spPr bwMode="gray">
            <a:xfrm>
              <a:off x="-2463800" y="0"/>
              <a:ext cx="2329217" cy="3010976"/>
            </a:xfrm>
            <a:prstGeom prst="rect">
              <a:avLst/>
            </a:prstGeom>
            <a:solidFill>
              <a:schemeClr val="bg1">
                <a:lumMod val="95000"/>
              </a:schemeClr>
            </a:solidFill>
            <a:ln>
              <a:noFill/>
            </a:ln>
            <a:effectLst/>
          </p:spPr>
          <p:txBody>
            <a:bodyPr wrap="square" lIns="144000" tIns="144000" rIns="144000" bIns="180000" anchor="t">
              <a:spAutoFit/>
            </a:bodyPr>
            <a:lstStyle/>
            <a:p>
              <a:pPr marL="0" indent="0">
                <a:lnSpc>
                  <a:spcPct val="95000"/>
                </a:lnSpc>
                <a:spcBef>
                  <a:spcPts val="600"/>
                </a:spcBef>
                <a:tabLst>
                  <a:tab pos="1141413" algn="l"/>
                </a:tabLst>
              </a:pPr>
              <a:r>
                <a:rPr lang="en-US" altLang="en-US" sz="1100" b="1" spc="-10" baseline="0" noProof="0" dirty="0">
                  <a:solidFill>
                    <a:schemeClr val="tx1"/>
                  </a:solidFill>
                  <a:latin typeface="+mn-lt"/>
                </a:rPr>
                <a:t>Create heading, </a:t>
              </a:r>
              <a:br>
                <a:rPr lang="en-US" altLang="en-US" sz="1100" b="1" spc="-10" baseline="0" noProof="0" dirty="0">
                  <a:solidFill>
                    <a:schemeClr val="tx1"/>
                  </a:solidFill>
                  <a:latin typeface="+mn-lt"/>
                </a:rPr>
              </a:br>
              <a:r>
                <a:rPr lang="en-US" altLang="en-US" sz="1100" b="1" spc="-10" baseline="0" noProof="0" dirty="0">
                  <a:solidFill>
                    <a:schemeClr val="tx1"/>
                  </a:solidFill>
                  <a:latin typeface="+mn-lt"/>
                </a:rPr>
                <a:t>sub-heading or bullets</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lang="en-US" altLang="en-US" sz="1000" spc="-10" baseline="0" noProof="0" dirty="0">
                  <a:solidFill>
                    <a:schemeClr val="tx1"/>
                  </a:solidFill>
                  <a:latin typeface="+mn-lt"/>
                </a:rPr>
                <a:t>Via ‘</a:t>
              </a: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Home’ &gt; ‘Paragraph’ you can turn the text into a heading, sub-heading or bullets in the correct corporate identity </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endParaRPr kumimoji="0" lang="en-US" altLang="en-US" sz="1000" b="0" i="0" u="none" strike="noStrike" kern="1200" cap="none" spc="-10" normalizeH="0" baseline="0" noProof="0" dirty="0">
                <a:ln>
                  <a:noFill/>
                </a:ln>
                <a:solidFill>
                  <a:schemeClr val="tx1"/>
                </a:solidFill>
                <a:effectLst/>
                <a:uLnTx/>
                <a:uFillTx/>
                <a:latin typeface="Open Sans"/>
                <a:ea typeface="+mn-ea"/>
                <a:cs typeface="+mn-cs"/>
              </a:endParaRP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Stand in front of the text you want to change</a:t>
              </a:r>
            </a:p>
            <a:p>
              <a:pPr marL="144000" marR="0" lvl="0" indent="-144000" algn="l" defTabSz="914400" rtl="0" eaLnBrk="1" fontAlgn="auto" latinLnBrk="0" hangingPunct="1">
                <a:lnSpc>
                  <a:spcPct val="95000"/>
                </a:lnSpc>
                <a:spcBef>
                  <a:spcPts val="600"/>
                </a:spcBef>
                <a:spcAft>
                  <a:spcPts val="0"/>
                </a:spcAft>
                <a:buClrTx/>
                <a:buSzTx/>
                <a:buFont typeface="+mj-lt"/>
                <a:buAutoNum type="arabicPeriod"/>
                <a:tabLst>
                  <a:tab pos="1141413" algn="l"/>
                </a:tabLst>
                <a:defRPr/>
              </a:pPr>
              <a:r>
                <a:rPr kumimoji="0" lang="en-US" altLang="en-US" sz="1000" b="0" i="0" u="none" strike="noStrike" kern="1200" cap="none" spc="-10" normalizeH="0" baseline="0" noProof="0" dirty="0">
                  <a:ln>
                    <a:noFill/>
                  </a:ln>
                  <a:solidFill>
                    <a:schemeClr val="tx1"/>
                  </a:solidFill>
                  <a:effectLst/>
                  <a:uLnTx/>
                  <a:uFillTx/>
                  <a:latin typeface="Open Sans"/>
                  <a:ea typeface="+mn-ea"/>
                  <a:cs typeface="+mn-cs"/>
                </a:rPr>
                <a:t>With the arrow to the left, you decrease the level. With the arrow to the right, you increase the level</a:t>
              </a:r>
              <a:endParaRPr lang="en-US" altLang="en-US" sz="1000" spc="-10" baseline="0" noProof="0" dirty="0">
                <a:solidFill>
                  <a:schemeClr val="tx1"/>
                </a:solidFill>
                <a:latin typeface="+mn-lt"/>
              </a:endParaRPr>
            </a:p>
          </p:txBody>
        </p:sp>
        <p:grpSp>
          <p:nvGrpSpPr>
            <p:cNvPr id="16" name="Group 22">
              <a:extLst>
                <a:ext uri="{FF2B5EF4-FFF2-40B4-BE49-F238E27FC236}">
                  <a16:creationId xmlns:a16="http://schemas.microsoft.com/office/drawing/2014/main" id="{1E85BBF0-13BD-4FB5-9BCD-34D11A6CC1D9}"/>
                </a:ext>
              </a:extLst>
            </p:cNvPr>
            <p:cNvGrpSpPr/>
            <p:nvPr userDrawn="1"/>
          </p:nvGrpSpPr>
          <p:grpSpPr>
            <a:xfrm>
              <a:off x="-2318863" y="1220181"/>
              <a:ext cx="2044800" cy="534731"/>
              <a:chOff x="-2108199" y="3526309"/>
              <a:chExt cx="2314576" cy="605280"/>
            </a:xfrm>
          </p:grpSpPr>
          <p:grpSp>
            <p:nvGrpSpPr>
              <p:cNvPr id="17" name="Group 9">
                <a:extLst>
                  <a:ext uri="{FF2B5EF4-FFF2-40B4-BE49-F238E27FC236}">
                    <a16:creationId xmlns:a16="http://schemas.microsoft.com/office/drawing/2014/main" id="{5E423006-4D42-46F0-B7A8-7511A7B104D0}"/>
                  </a:ext>
                </a:extLst>
              </p:cNvPr>
              <p:cNvGrpSpPr/>
              <p:nvPr userDrawn="1"/>
            </p:nvGrpSpPr>
            <p:grpSpPr>
              <a:xfrm>
                <a:off x="-2108199" y="3526309"/>
                <a:ext cx="2314576" cy="605280"/>
                <a:chOff x="-1062434" y="2872274"/>
                <a:chExt cx="2314576" cy="605280"/>
              </a:xfrm>
            </p:grpSpPr>
            <p:pic>
              <p:nvPicPr>
                <p:cNvPr id="26" name="Picture 5">
                  <a:extLst>
                    <a:ext uri="{FF2B5EF4-FFF2-40B4-BE49-F238E27FC236}">
                      <a16:creationId xmlns:a16="http://schemas.microsoft.com/office/drawing/2014/main" id="{074191E1-C4B9-4D46-AA6B-822A43772A7D}"/>
                    </a:ext>
                  </a:extLst>
                </p:cNvPr>
                <p:cNvPicPr>
                  <a:picLocks noChangeAspect="1"/>
                </p:cNvPicPr>
                <p:nvPr userDrawn="1"/>
              </p:nvPicPr>
              <p:blipFill rotWithShape="1">
                <a:blip r:embed="rId2"/>
                <a:srcRect l="29631" t="6122" r="51385" b="84783"/>
                <a:stretch/>
              </p:blipFill>
              <p:spPr>
                <a:xfrm>
                  <a:off x="-1062434" y="2872274"/>
                  <a:ext cx="2314576" cy="605280"/>
                </a:xfrm>
                <a:prstGeom prst="rect">
                  <a:avLst/>
                </a:prstGeom>
                <a:noFill/>
                <a:ln>
                  <a:noFill/>
                </a:ln>
                <a:effectLst>
                  <a:outerShdw blurRad="63500" sx="102000" sy="102000" algn="ctr" rotWithShape="0">
                    <a:prstClr val="black">
                      <a:alpha val="40000"/>
                    </a:prstClr>
                  </a:outerShdw>
                </a:effectLst>
              </p:spPr>
            </p:pic>
            <p:sp>
              <p:nvSpPr>
                <p:cNvPr id="27" name="Rectangle 21">
                  <a:extLst>
                    <a:ext uri="{FF2B5EF4-FFF2-40B4-BE49-F238E27FC236}">
                      <a16:creationId xmlns:a16="http://schemas.microsoft.com/office/drawing/2014/main" id="{72401E8C-C324-425E-BA81-BB9211B6D733}"/>
                    </a:ext>
                  </a:extLst>
                </p:cNvPr>
                <p:cNvSpPr/>
                <p:nvPr userDrawn="1"/>
              </p:nvSpPr>
              <p:spPr bwMode="gray">
                <a:xfrm>
                  <a:off x="-518929" y="2945301"/>
                  <a:ext cx="305212" cy="140494"/>
                </a:xfrm>
                <a:prstGeom prst="rect">
                  <a:avLst/>
                </a:prstGeom>
                <a:solidFill>
                  <a:srgbClr val="92D050">
                    <a:alpha val="30000"/>
                  </a:srgbClr>
                </a:solidFill>
                <a:ln w="63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nl-NL" dirty="0" err="1">
                    <a:solidFill>
                      <a:schemeClr val="tx1"/>
                    </a:solidFill>
                  </a:endParaRPr>
                </a:p>
              </p:txBody>
            </p:sp>
          </p:grpSp>
          <p:sp>
            <p:nvSpPr>
              <p:cNvPr id="18" name="Graphic 19" descr="Close with solid fill">
                <a:extLst>
                  <a:ext uri="{FF2B5EF4-FFF2-40B4-BE49-F238E27FC236}">
                    <a16:creationId xmlns:a16="http://schemas.microsoft.com/office/drawing/2014/main" id="{587371D9-0612-4176-ACD4-1D4ED59734C4}"/>
                  </a:ext>
                </a:extLst>
              </p:cNvPr>
              <p:cNvSpPr/>
              <p:nvPr userDrawn="1"/>
            </p:nvSpPr>
            <p:spPr>
              <a:xfrm>
                <a:off x="-2079108" y="3599429"/>
                <a:ext cx="140400" cy="140401"/>
              </a:xfrm>
              <a:custGeom>
                <a:avLst/>
                <a:gdLst>
                  <a:gd name="connsiteX0" fmla="*/ 674370 w 674370"/>
                  <a:gd name="connsiteY0" fmla="*/ 80963 h 674370"/>
                  <a:gd name="connsiteX1" fmla="*/ 593408 w 674370"/>
                  <a:gd name="connsiteY1" fmla="*/ 0 h 674370"/>
                  <a:gd name="connsiteX2" fmla="*/ 337185 w 674370"/>
                  <a:gd name="connsiteY2" fmla="*/ 256223 h 674370"/>
                  <a:gd name="connsiteX3" fmla="*/ 80963 w 674370"/>
                  <a:gd name="connsiteY3" fmla="*/ 0 h 674370"/>
                  <a:gd name="connsiteX4" fmla="*/ 0 w 674370"/>
                  <a:gd name="connsiteY4" fmla="*/ 80963 h 674370"/>
                  <a:gd name="connsiteX5" fmla="*/ 256223 w 674370"/>
                  <a:gd name="connsiteY5" fmla="*/ 337185 h 674370"/>
                  <a:gd name="connsiteX6" fmla="*/ 0 w 674370"/>
                  <a:gd name="connsiteY6" fmla="*/ 593408 h 674370"/>
                  <a:gd name="connsiteX7" fmla="*/ 80963 w 674370"/>
                  <a:gd name="connsiteY7" fmla="*/ 674370 h 674370"/>
                  <a:gd name="connsiteX8" fmla="*/ 337185 w 674370"/>
                  <a:gd name="connsiteY8" fmla="*/ 418148 h 674370"/>
                  <a:gd name="connsiteX9" fmla="*/ 593408 w 674370"/>
                  <a:gd name="connsiteY9" fmla="*/ 674370 h 674370"/>
                  <a:gd name="connsiteX10" fmla="*/ 674370 w 674370"/>
                  <a:gd name="connsiteY10" fmla="*/ 593408 h 674370"/>
                  <a:gd name="connsiteX11" fmla="*/ 418148 w 674370"/>
                  <a:gd name="connsiteY11" fmla="*/ 337185 h 6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674370">
                    <a:moveTo>
                      <a:pt x="674370" y="80963"/>
                    </a:moveTo>
                    <a:lnTo>
                      <a:pt x="593408" y="0"/>
                    </a:lnTo>
                    <a:lnTo>
                      <a:pt x="337185" y="256223"/>
                    </a:lnTo>
                    <a:lnTo>
                      <a:pt x="80963" y="0"/>
                    </a:lnTo>
                    <a:lnTo>
                      <a:pt x="0" y="80963"/>
                    </a:lnTo>
                    <a:lnTo>
                      <a:pt x="256223" y="337185"/>
                    </a:lnTo>
                    <a:lnTo>
                      <a:pt x="0" y="593408"/>
                    </a:lnTo>
                    <a:lnTo>
                      <a:pt x="80963" y="674370"/>
                    </a:lnTo>
                    <a:lnTo>
                      <a:pt x="337185" y="418148"/>
                    </a:lnTo>
                    <a:lnTo>
                      <a:pt x="593408" y="674370"/>
                    </a:lnTo>
                    <a:lnTo>
                      <a:pt x="674370" y="593408"/>
                    </a:lnTo>
                    <a:lnTo>
                      <a:pt x="418148" y="337185"/>
                    </a:lnTo>
                    <a:close/>
                  </a:path>
                </a:pathLst>
              </a:custGeom>
              <a:solidFill>
                <a:srgbClr val="FF0000">
                  <a:alpha val="30000"/>
                </a:srgbClr>
              </a:solidFill>
              <a:ln w="6350" cap="flat">
                <a:solidFill>
                  <a:srgbClr val="FF0000"/>
                </a:solidFill>
                <a:prstDash val="solid"/>
                <a:miter/>
              </a:ln>
            </p:spPr>
            <p:txBody>
              <a:bodyPr rtlCol="0" anchor="ctr"/>
              <a:lstStyle/>
              <a:p>
                <a:endParaRPr lang="nl-NL" dirty="0">
                  <a:solidFill>
                    <a:schemeClr val="tx1"/>
                  </a:solidFill>
                </a:endParaRPr>
              </a:p>
            </p:txBody>
          </p:sp>
        </p:grpSp>
      </p:grpSp>
    </p:spTree>
    <p:extLst>
      <p:ext uri="{BB962C8B-B14F-4D97-AF65-F5344CB8AC3E}">
        <p14:creationId xmlns:p14="http://schemas.microsoft.com/office/powerpoint/2010/main" val="3291492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4491EAC-D1B9-45B9-9A2B-DE02DC5392C8}"/>
              </a:ext>
            </a:extLst>
          </p:cNvPr>
          <p:cNvSpPr/>
          <p:nvPr userDrawn="1"/>
        </p:nvSpPr>
        <p:spPr>
          <a:xfrm>
            <a:off x="-2574472" y="-2157046"/>
            <a:ext cx="14292944" cy="111720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sp>
        <p:nvSpPr>
          <p:cNvPr id="2" name="Title Placeholder 1">
            <a:extLst>
              <a:ext uri="{FF2B5EF4-FFF2-40B4-BE49-F238E27FC236}">
                <a16:creationId xmlns:a16="http://schemas.microsoft.com/office/drawing/2014/main" id="{3C0780C8-19B6-4030-9F5E-165A7AFE1480}"/>
              </a:ext>
            </a:extLst>
          </p:cNvPr>
          <p:cNvSpPr>
            <a:spLocks noGrp="1"/>
          </p:cNvSpPr>
          <p:nvPr>
            <p:ph type="title"/>
          </p:nvPr>
        </p:nvSpPr>
        <p:spPr>
          <a:xfrm>
            <a:off x="440057" y="333363"/>
            <a:ext cx="8258650" cy="574132"/>
          </a:xfrm>
          <a:prstGeom prst="rect">
            <a:avLst/>
          </a:prstGeom>
        </p:spPr>
        <p:txBody>
          <a:bodyPr vert="horz" lIns="0" tIns="0" rIns="0" bIns="0" rtlCol="0" anchor="t" anchorCtr="0">
            <a:noAutofit/>
          </a:bodyPr>
          <a:lstStyle/>
          <a:p>
            <a:r>
              <a:rPr lang="en-US" noProof="0" dirty="0"/>
              <a:t>Click to add title</a:t>
            </a:r>
          </a:p>
        </p:txBody>
      </p:sp>
      <p:sp>
        <p:nvSpPr>
          <p:cNvPr id="3" name="Text Placeholder 2">
            <a:extLst>
              <a:ext uri="{FF2B5EF4-FFF2-40B4-BE49-F238E27FC236}">
                <a16:creationId xmlns:a16="http://schemas.microsoft.com/office/drawing/2014/main" id="{FA239D53-CBD9-4A4C-9297-292A1529C3A5}"/>
              </a:ext>
            </a:extLst>
          </p:cNvPr>
          <p:cNvSpPr>
            <a:spLocks noGrp="1"/>
          </p:cNvSpPr>
          <p:nvPr>
            <p:ph type="body" idx="1"/>
          </p:nvPr>
        </p:nvSpPr>
        <p:spPr>
          <a:xfrm>
            <a:off x="440056" y="1432561"/>
            <a:ext cx="8258651" cy="4370526"/>
          </a:xfrm>
          <a:prstGeom prst="rect">
            <a:avLst/>
          </a:prstGeom>
        </p:spPr>
        <p:txBody>
          <a:bodyPr vert="horz" lIns="0" tIns="0" rIns="0" bIns="0" rtlCol="0" anchor="t" anchorCtr="0">
            <a:noAutofit/>
          </a:bodyPr>
          <a:lstStyle/>
          <a:p>
            <a:pPr lvl="0"/>
            <a:r>
              <a:rPr lang="en-US" noProof="0" dirty="0"/>
              <a:t>Click to add body text</a:t>
            </a:r>
          </a:p>
          <a:p>
            <a:pPr lvl="1"/>
            <a:r>
              <a:rPr lang="en-US" noProof="0" dirty="0"/>
              <a:t>Bullet level 1</a:t>
            </a:r>
          </a:p>
          <a:p>
            <a:pPr lvl="2"/>
            <a:r>
              <a:rPr lang="en-US" noProof="0" dirty="0"/>
              <a:t>Bullet level 2</a:t>
            </a:r>
          </a:p>
          <a:p>
            <a:pPr lvl="3"/>
            <a:r>
              <a:rPr lang="en-US" noProof="0" dirty="0"/>
              <a:t>Bullet level 3</a:t>
            </a:r>
          </a:p>
          <a:p>
            <a:pPr lvl="4"/>
            <a:r>
              <a:rPr lang="en-US" noProof="0" dirty="0"/>
              <a:t>Bullet level 4</a:t>
            </a:r>
          </a:p>
          <a:p>
            <a:pPr lvl="5"/>
            <a:r>
              <a:rPr lang="en-US" noProof="0" dirty="0"/>
              <a:t>Bullet level 5</a:t>
            </a:r>
          </a:p>
          <a:p>
            <a:pPr lvl="6"/>
            <a:r>
              <a:rPr lang="en-US" noProof="0" dirty="0"/>
              <a:t>Bullet level 6</a:t>
            </a:r>
          </a:p>
        </p:txBody>
      </p:sp>
      <p:sp>
        <p:nvSpPr>
          <p:cNvPr id="5" name="Rectangle 106">
            <a:extLst>
              <a:ext uri="{FF2B5EF4-FFF2-40B4-BE49-F238E27FC236}">
                <a16:creationId xmlns:a16="http://schemas.microsoft.com/office/drawing/2014/main" id="{B83BCE7B-6D56-42B9-957A-8CFBA841ED32}"/>
              </a:ext>
            </a:extLst>
          </p:cNvPr>
          <p:cNvSpPr>
            <a:spLocks noChangeArrowheads="1"/>
          </p:cNvSpPr>
          <p:nvPr userDrawn="1"/>
        </p:nvSpPr>
        <p:spPr bwMode="gray">
          <a:xfrm>
            <a:off x="-2430152" y="5879672"/>
            <a:ext cx="2329217" cy="978331"/>
          </a:xfrm>
          <a:prstGeom prst="rect">
            <a:avLst/>
          </a:prstGeom>
          <a:solidFill>
            <a:schemeClr val="bg1">
              <a:lumMod val="95000"/>
            </a:schemeClr>
          </a:solidFill>
          <a:ln>
            <a:noFill/>
          </a:ln>
          <a:effectLst/>
        </p:spPr>
        <p:txBody>
          <a:bodyPr wrap="square" lIns="108000" tIns="108000" rIns="108000" bIns="135000" anchor="b" anchorCtr="0">
            <a:spAutoFit/>
          </a:bodyPr>
          <a:lstStyle/>
          <a:p>
            <a:pPr marL="0" marR="0" lvl="0" indent="0" algn="l" defTabSz="685783" rtl="0" eaLnBrk="1" fontAlgn="auto" latinLnBrk="0" hangingPunct="1">
              <a:lnSpc>
                <a:spcPct val="95000"/>
              </a:lnSpc>
              <a:spcBef>
                <a:spcPts val="450"/>
              </a:spcBef>
              <a:spcAft>
                <a:spcPts val="0"/>
              </a:spcAft>
              <a:buClrTx/>
              <a:buSzTx/>
              <a:buFontTx/>
              <a:buNone/>
              <a:tabLst>
                <a:tab pos="856039" algn="l"/>
              </a:tabLst>
              <a:defRPr/>
            </a:pPr>
            <a:r>
              <a:rPr kumimoji="0" lang="nl-NL" altLang="en-US" sz="825" b="1" i="0" u="none" strike="noStrike" kern="1200" cap="none" spc="-8" normalizeH="0" baseline="0" noProof="0" dirty="0">
                <a:ln>
                  <a:noFill/>
                </a:ln>
                <a:solidFill>
                  <a:schemeClr val="tx1"/>
                </a:solidFill>
                <a:effectLst/>
                <a:uLnTx/>
                <a:uFillTx/>
                <a:latin typeface="Open Sans"/>
                <a:ea typeface="+mn-ea"/>
                <a:cs typeface="+mn-cs"/>
              </a:rPr>
              <a:t>Reset slide</a:t>
            </a:r>
          </a:p>
          <a:p>
            <a:pPr marL="0" marR="0" lvl="0" indent="0" algn="l" defTabSz="685783" rtl="0" eaLnBrk="1" fontAlgn="auto" latinLnBrk="0" hangingPunct="1">
              <a:lnSpc>
                <a:spcPct val="95000"/>
              </a:lnSpc>
              <a:spcBef>
                <a:spcPts val="450"/>
              </a:spcBef>
              <a:spcAft>
                <a:spcPts val="0"/>
              </a:spcAft>
              <a:buClrTx/>
              <a:buSzTx/>
              <a:buFont typeface="+mj-lt"/>
              <a:buNone/>
              <a:tabLst>
                <a:tab pos="856039" algn="l"/>
              </a:tabLst>
              <a:defRPr/>
            </a:pPr>
            <a:r>
              <a:rPr kumimoji="0" lang="en-US" altLang="en-US" sz="750" b="0" i="0" u="none" strike="noStrike" kern="1200" cap="none" spc="-8" normalizeH="0" baseline="0" noProof="0" dirty="0">
                <a:ln>
                  <a:noFill/>
                </a:ln>
                <a:solidFill>
                  <a:schemeClr val="tx1"/>
                </a:solidFill>
                <a:effectLst/>
                <a:uLnTx/>
                <a:uFillTx/>
                <a:latin typeface="Open Sans"/>
                <a:ea typeface="+mn-ea"/>
                <a:cs typeface="+mn-cs"/>
              </a:rPr>
              <a:t>Under the tab 'Home', at the top left of the new slide button, there is a 'Reset' button. If this button is pressed, the slide will reset everything to correct the house style (colors, font sizes, image placement, etc.)</a:t>
            </a:r>
          </a:p>
        </p:txBody>
      </p:sp>
      <p:sp>
        <p:nvSpPr>
          <p:cNvPr id="15" name="Slide Number Placeholder 14">
            <a:extLst>
              <a:ext uri="{FF2B5EF4-FFF2-40B4-BE49-F238E27FC236}">
                <a16:creationId xmlns:a16="http://schemas.microsoft.com/office/drawing/2014/main" id="{4A52E6E6-015D-43B7-8564-079514641E10}"/>
              </a:ext>
            </a:extLst>
          </p:cNvPr>
          <p:cNvSpPr>
            <a:spLocks noGrp="1"/>
          </p:cNvSpPr>
          <p:nvPr>
            <p:ph type="sldNum" sz="quarter" idx="4"/>
          </p:nvPr>
        </p:nvSpPr>
        <p:spPr>
          <a:xfrm>
            <a:off x="8424864" y="6315438"/>
            <a:ext cx="273844" cy="249385"/>
          </a:xfrm>
          <a:prstGeom prst="rect">
            <a:avLst/>
          </a:prstGeom>
        </p:spPr>
        <p:txBody>
          <a:bodyPr vert="horz" lIns="0" tIns="0" rIns="0" bIns="0" rtlCol="0" anchor="ctr"/>
          <a:lstStyle>
            <a:lvl1pPr algn="r">
              <a:defRPr sz="900">
                <a:solidFill>
                  <a:schemeClr val="tx1"/>
                </a:solidFill>
              </a:defRPr>
            </a:lvl1pPr>
          </a:lstStyle>
          <a:p>
            <a:fld id="{5A195573-6125-40C3-AA0C-3AC6CFB9F86B}" type="slidenum">
              <a:rPr lang="en-US" smtClean="0"/>
              <a:pPr/>
              <a:t>‹nr.›</a:t>
            </a:fld>
            <a:endParaRPr lang="en-US" dirty="0"/>
          </a:p>
        </p:txBody>
      </p:sp>
      <p:pic>
        <p:nvPicPr>
          <p:cNvPr id="12" name="Graphic 11">
            <a:extLst>
              <a:ext uri="{FF2B5EF4-FFF2-40B4-BE49-F238E27FC236}">
                <a16:creationId xmlns:a16="http://schemas.microsoft.com/office/drawing/2014/main" id="{4A29BBE3-4427-4D1D-9BA1-1A318BD0694C}"/>
              </a:ext>
            </a:extLst>
          </p:cNvPr>
          <p:cNvPicPr>
            <a:picLocks noChangeAspect="1"/>
          </p:cNvPicPr>
          <p:nvPr userDrawn="1"/>
        </p:nvPicPr>
        <p:blipFill>
          <a:blip r:embed="rId28">
            <a:extLst>
              <a:ext uri="{96DAC541-7B7A-43D3-8B79-37D633B846F1}">
                <asvg:svgBlip xmlns:asvg="http://schemas.microsoft.com/office/drawing/2016/SVG/main" r:embed="rId29"/>
              </a:ext>
            </a:extLst>
          </a:blip>
          <a:stretch>
            <a:fillRect/>
          </a:stretch>
        </p:blipFill>
        <p:spPr>
          <a:xfrm>
            <a:off x="409577" y="6251798"/>
            <a:ext cx="1200148" cy="348095"/>
          </a:xfrm>
          <a:prstGeom prst="rect">
            <a:avLst/>
          </a:prstGeom>
        </p:spPr>
      </p:pic>
      <p:cxnSp>
        <p:nvCxnSpPr>
          <p:cNvPr id="13" name="Straight Connector 12">
            <a:extLst>
              <a:ext uri="{FF2B5EF4-FFF2-40B4-BE49-F238E27FC236}">
                <a16:creationId xmlns:a16="http://schemas.microsoft.com/office/drawing/2014/main" id="{A6A076A0-15E4-4F5E-A612-099CD0F8A5D9}"/>
              </a:ext>
            </a:extLst>
          </p:cNvPr>
          <p:cNvCxnSpPr>
            <a:cxnSpLocks/>
          </p:cNvCxnSpPr>
          <p:nvPr userDrawn="1"/>
        </p:nvCxnSpPr>
        <p:spPr>
          <a:xfrm>
            <a:off x="461962" y="829267"/>
            <a:ext cx="833438" cy="0"/>
          </a:xfrm>
          <a:prstGeom prst="line">
            <a:avLst/>
          </a:prstGeom>
          <a:ln w="38100" cap="rnd">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3466960"/>
      </p:ext>
    </p:extLst>
  </p:cSld>
  <p:clrMap bg1="lt1" tx1="dk1" bg2="lt2" tx2="dk2" accent1="accent1" accent2="accent2" accent3="accent3" accent4="accent4" accent5="accent5" accent6="accent6" hlink="hlink" folHlink="folHlink"/>
  <p:sldLayoutIdLst>
    <p:sldLayoutId id="2147483674" r:id="rId1"/>
    <p:sldLayoutId id="2147483652" r:id="rId2"/>
    <p:sldLayoutId id="2147483653" r:id="rId3"/>
    <p:sldLayoutId id="2147483678" r:id="rId4"/>
    <p:sldLayoutId id="2147483679" r:id="rId5"/>
    <p:sldLayoutId id="2147483677" r:id="rId6"/>
    <p:sldLayoutId id="2147483675" r:id="rId7"/>
    <p:sldLayoutId id="2147483650" r:id="rId8"/>
    <p:sldLayoutId id="2147483655" r:id="rId9"/>
    <p:sldLayoutId id="2147483659" r:id="rId10"/>
    <p:sldLayoutId id="2147483676" r:id="rId11"/>
    <p:sldLayoutId id="2147483657" r:id="rId12"/>
    <p:sldLayoutId id="2147483658" r:id="rId13"/>
    <p:sldLayoutId id="2147483665" r:id="rId14"/>
    <p:sldLayoutId id="2147483680" r:id="rId15"/>
    <p:sldLayoutId id="2147483667" r:id="rId16"/>
    <p:sldLayoutId id="2147483656" r:id="rId17"/>
    <p:sldLayoutId id="2147483654" r:id="rId18"/>
    <p:sldLayoutId id="2147483668" r:id="rId19"/>
    <p:sldLayoutId id="2147483669" r:id="rId20"/>
    <p:sldLayoutId id="2147483660" r:id="rId21"/>
    <p:sldLayoutId id="2147483661" r:id="rId22"/>
    <p:sldLayoutId id="2147483662" r:id="rId23"/>
    <p:sldLayoutId id="2147483664" r:id="rId24"/>
    <p:sldLayoutId id="2147483663" r:id="rId25"/>
    <p:sldLayoutId id="2147483673" r:id="rId26"/>
  </p:sldLayoutIdLst>
  <p:hf hdr="0" ftr="0" dt="0"/>
  <p:txStyles>
    <p:titleStyle>
      <a:lvl1pPr algn="l" defTabSz="685783" rtl="0" eaLnBrk="1" latinLnBrk="0" hangingPunct="1">
        <a:lnSpc>
          <a:spcPct val="80000"/>
        </a:lnSpc>
        <a:spcBef>
          <a:spcPct val="0"/>
        </a:spcBef>
        <a:buNone/>
        <a:defRPr sz="3000" kern="1200" spc="-45" baseline="0">
          <a:solidFill>
            <a:schemeClr val="tx2"/>
          </a:solidFill>
          <a:latin typeface="+mj-lt"/>
          <a:ea typeface="+mj-ea"/>
          <a:cs typeface="+mj-cs"/>
        </a:defRPr>
      </a:lvl1pPr>
    </p:titleStyle>
    <p:bodyStyle>
      <a:lvl1pPr marL="0" indent="0" algn="l" defTabSz="685783" rtl="0" eaLnBrk="1" latinLnBrk="0" hangingPunct="1">
        <a:lnSpc>
          <a:spcPct val="80000"/>
        </a:lnSpc>
        <a:spcBef>
          <a:spcPts val="0"/>
        </a:spcBef>
        <a:spcAft>
          <a:spcPts val="0"/>
        </a:spcAft>
        <a:buClr>
          <a:schemeClr val="tx2"/>
        </a:buClr>
        <a:buSzPct val="90000"/>
        <a:buFont typeface="Arial" panose="020B0604020202020204" pitchFamily="34" charset="0"/>
        <a:buNone/>
        <a:defRPr lang="en-US" sz="2100" kern="1200" dirty="0">
          <a:solidFill>
            <a:schemeClr val="tx1"/>
          </a:solidFill>
          <a:latin typeface="+mn-lt"/>
          <a:ea typeface="+mn-ea"/>
          <a:cs typeface="+mn-cs"/>
        </a:defRPr>
      </a:lvl1pPr>
      <a:lvl2pPr marL="202401" indent="-202401" algn="l" defTabSz="685783" rtl="0" eaLnBrk="1" latinLnBrk="0" hangingPunct="1">
        <a:lnSpc>
          <a:spcPct val="80000"/>
        </a:lnSpc>
        <a:spcBef>
          <a:spcPts val="0"/>
        </a:spcBef>
        <a:spcAft>
          <a:spcPts val="0"/>
        </a:spcAft>
        <a:buClr>
          <a:schemeClr val="tx1"/>
        </a:buClr>
        <a:buSzPct val="90000"/>
        <a:buFont typeface="Arial" panose="020B0604020202020204" pitchFamily="34" charset="0"/>
        <a:buChar char="•"/>
        <a:defRPr sz="2100" kern="1200">
          <a:solidFill>
            <a:schemeClr val="tx1"/>
          </a:solidFill>
          <a:latin typeface="+mn-lt"/>
          <a:ea typeface="+mn-ea"/>
          <a:cs typeface="+mn-cs"/>
        </a:defRPr>
      </a:lvl2pPr>
      <a:lvl3pPr marL="404803" indent="-202401" algn="l" defTabSz="685783" rtl="0" eaLnBrk="1" latinLnBrk="0" hangingPunct="1">
        <a:lnSpc>
          <a:spcPct val="80000"/>
        </a:lnSpc>
        <a:spcBef>
          <a:spcPts val="0"/>
        </a:spcBef>
        <a:spcAft>
          <a:spcPts val="0"/>
        </a:spcAft>
        <a:buClr>
          <a:schemeClr val="tx1"/>
        </a:buClr>
        <a:buSzPct val="90000"/>
        <a:buFont typeface="Arial" panose="020B0604020202020204" pitchFamily="34" charset="0"/>
        <a:buChar char="•"/>
        <a:defRPr sz="2100" kern="1200">
          <a:solidFill>
            <a:schemeClr val="tx1"/>
          </a:solidFill>
          <a:latin typeface="+mn-lt"/>
          <a:ea typeface="+mn-ea"/>
          <a:cs typeface="+mn-cs"/>
        </a:defRPr>
      </a:lvl3pPr>
      <a:lvl4pPr marL="607204" indent="-202401" algn="l" defTabSz="685783" rtl="0" eaLnBrk="1" latinLnBrk="0" hangingPunct="1">
        <a:lnSpc>
          <a:spcPct val="80000"/>
        </a:lnSpc>
        <a:spcBef>
          <a:spcPts val="0"/>
        </a:spcBef>
        <a:spcAft>
          <a:spcPts val="0"/>
        </a:spcAft>
        <a:buClr>
          <a:schemeClr val="tx1"/>
        </a:buClr>
        <a:buSzPct val="90000"/>
        <a:buFont typeface="Arial" panose="020B0604020202020204" pitchFamily="34" charset="0"/>
        <a:buChar char="•"/>
        <a:defRPr sz="2100" kern="1200">
          <a:solidFill>
            <a:schemeClr val="tx1"/>
          </a:solidFill>
          <a:latin typeface="+mn-lt"/>
          <a:ea typeface="+mn-ea"/>
          <a:cs typeface="+mn-cs"/>
        </a:defRPr>
      </a:lvl4pPr>
      <a:lvl5pPr marL="809605" indent="-202401" algn="l" defTabSz="685783" rtl="0" eaLnBrk="1" latinLnBrk="0" hangingPunct="1">
        <a:lnSpc>
          <a:spcPct val="80000"/>
        </a:lnSpc>
        <a:spcBef>
          <a:spcPts val="0"/>
        </a:spcBef>
        <a:spcAft>
          <a:spcPts val="0"/>
        </a:spcAft>
        <a:buClr>
          <a:schemeClr val="tx1"/>
        </a:buClr>
        <a:buSzPct val="90000"/>
        <a:buFont typeface="Arial" panose="020B0604020202020204" pitchFamily="34" charset="0"/>
        <a:buChar char="•"/>
        <a:defRPr sz="2100" kern="1200">
          <a:solidFill>
            <a:schemeClr val="tx1"/>
          </a:solidFill>
          <a:latin typeface="+mn-lt"/>
          <a:ea typeface="+mn-ea"/>
          <a:cs typeface="+mn-cs"/>
        </a:defRPr>
      </a:lvl5pPr>
      <a:lvl6pPr marL="1012475" indent="-202495" algn="l" defTabSz="685783" rtl="0" eaLnBrk="1" latinLnBrk="0" hangingPunct="1">
        <a:lnSpc>
          <a:spcPct val="80000"/>
        </a:lnSpc>
        <a:spcBef>
          <a:spcPts val="0"/>
        </a:spcBef>
        <a:spcAft>
          <a:spcPts val="0"/>
        </a:spcAft>
        <a:buClr>
          <a:schemeClr val="tx1"/>
        </a:buClr>
        <a:buSzPct val="90000"/>
        <a:buFont typeface="Arial" panose="020B0604020202020204" pitchFamily="34" charset="0"/>
        <a:buChar char="•"/>
        <a:defRPr sz="2100" kern="1200">
          <a:solidFill>
            <a:schemeClr val="tx1"/>
          </a:solidFill>
          <a:latin typeface="+mn-lt"/>
          <a:ea typeface="+mn-ea"/>
          <a:cs typeface="+mn-cs"/>
        </a:defRPr>
      </a:lvl6pPr>
      <a:lvl7pPr marL="1214970" indent="-202495" algn="l" defTabSz="685783" rtl="0" eaLnBrk="1" latinLnBrk="0" hangingPunct="1">
        <a:lnSpc>
          <a:spcPct val="80000"/>
        </a:lnSpc>
        <a:spcBef>
          <a:spcPts val="0"/>
        </a:spcBef>
        <a:spcAft>
          <a:spcPts val="0"/>
        </a:spcAft>
        <a:buClr>
          <a:schemeClr val="tx1"/>
        </a:buClr>
        <a:buSzPct val="90000"/>
        <a:buFont typeface="Arial" panose="020B0604020202020204" pitchFamily="34" charset="0"/>
        <a:buChar char="•"/>
        <a:defRPr sz="21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hyperlink" Target="mailto:g.d.sozen@umcutrecht.nl" TargetMode="External"/><Relationship Id="rId2" Type="http://schemas.openxmlformats.org/officeDocument/2006/relationships/image" Target="../media/image23.jpeg"/><Relationship Id="rId1" Type="http://schemas.openxmlformats.org/officeDocument/2006/relationships/slideLayout" Target="../slideLayouts/slideLayout15.xml"/><Relationship Id="rId4" Type="http://schemas.openxmlformats.org/officeDocument/2006/relationships/hyperlink" Target="mailto:researchtooling@umcutrecht.n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hyperlink" Target="https://assets-eu-01.kc-usercontent.com/546dd520-97db-01b7-154d-79bb6d950a2d/f846a418-d9fd-4f24-bcd1-83c3f555ef2b/Data%20Sharing%20Guidelines%20UMC%20Utrecht.pdf" TargetMode="Externa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assets-eu-01.kc-usercontent.com/546dd520-97db-01b7-154d-79bb6d950a2d/f846a418-d9fd-4f24-bcd1-83c3f555ef2b/Data%20Sharing%20Guidelines%20UMC%20Utrecht.pdf" TargetMode="External"/><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s://elsi.health-ri.nl/categorieen/verzamelen-en-uitgeven-van-data-en-lichaamsmateriaal/waar-vind-ik-een-voorbeeld-van-0" TargetMode="External"/><Relationship Id="rId2" Type="http://schemas.openxmlformats.org/officeDocument/2006/relationships/hyperlink" Target="https://www.umcutrecht.nl/en/data-request-form-umc-utrecht" TargetMode="Externa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C890770E-BEF0-598F-E16A-239A5B6A83F4}"/>
              </a:ext>
            </a:extLst>
          </p:cNvPr>
          <p:cNvPicPr>
            <a:picLocks noGrp="1" noChangeAspect="1" noChangeArrowheads="1"/>
          </p:cNvPicPr>
          <p:nvPr>
            <p:ph type="pic" sz="quarter" idx="15"/>
          </p:nvPr>
        </p:nvPicPr>
        <p:blipFill>
          <a:blip r:embed="rId2">
            <a:extLst>
              <a:ext uri="{28A0092B-C50C-407E-A947-70E740481C1C}">
                <a14:useLocalDpi xmlns:a14="http://schemas.microsoft.com/office/drawing/2010/main" val="0"/>
              </a:ext>
            </a:extLst>
          </a:blip>
          <a:srcRect t="3786" r="2" b="2"/>
          <a:stretch>
            <a:fillRect/>
          </a:stretch>
        </p:blipFill>
        <p:spPr bwMode="auto">
          <a:xfrm>
            <a:off x="449789" y="10"/>
            <a:ext cx="8694210" cy="4705340"/>
          </a:xfrm>
          <a:prstGeom prst="rect">
            <a:avLst/>
          </a:prstGeom>
          <a:solidFill>
            <a:srgbClr val="FFFFFF"/>
          </a:solidFill>
        </p:spPr>
      </p:pic>
      <p:sp>
        <p:nvSpPr>
          <p:cNvPr id="1031" name="Title 2">
            <a:extLst>
              <a:ext uri="{FF2B5EF4-FFF2-40B4-BE49-F238E27FC236}">
                <a16:creationId xmlns:a16="http://schemas.microsoft.com/office/drawing/2014/main" id="{6F48E560-0224-BEE7-B4F4-EDB8942E6AE4}"/>
              </a:ext>
            </a:extLst>
          </p:cNvPr>
          <p:cNvSpPr>
            <a:spLocks noGrp="1"/>
          </p:cNvSpPr>
          <p:nvPr>
            <p:ph type="title"/>
          </p:nvPr>
        </p:nvSpPr>
        <p:spPr>
          <a:xfrm>
            <a:off x="4064796" y="4705350"/>
            <a:ext cx="4454059" cy="707775"/>
          </a:xfrm>
        </p:spPr>
        <p:txBody>
          <a:bodyPr/>
          <a:lstStyle/>
          <a:p>
            <a:r>
              <a:rPr lang="en-US" dirty="0" err="1"/>
              <a:t>DataverseNL</a:t>
            </a:r>
            <a:endParaRPr lang="en-US" dirty="0"/>
          </a:p>
        </p:txBody>
      </p:sp>
      <p:sp>
        <p:nvSpPr>
          <p:cNvPr id="1033" name="Text Placeholder 3">
            <a:extLst>
              <a:ext uri="{FF2B5EF4-FFF2-40B4-BE49-F238E27FC236}">
                <a16:creationId xmlns:a16="http://schemas.microsoft.com/office/drawing/2014/main" id="{565E90A0-7786-9B73-57BA-97A3351FA9DC}"/>
              </a:ext>
            </a:extLst>
          </p:cNvPr>
          <p:cNvSpPr>
            <a:spLocks noGrp="1"/>
          </p:cNvSpPr>
          <p:nvPr>
            <p:ph type="body" sz="quarter" idx="11"/>
          </p:nvPr>
        </p:nvSpPr>
        <p:spPr>
          <a:xfrm>
            <a:off x="4064795" y="6234258"/>
            <a:ext cx="4454059" cy="232858"/>
          </a:xfrm>
        </p:spPr>
        <p:txBody>
          <a:bodyPr/>
          <a:lstStyle/>
          <a:p>
            <a:r>
              <a:rPr lang="en-US" dirty="0"/>
              <a:t>Research Tooling, </a:t>
            </a:r>
            <a:r>
              <a:rPr lang="en-US" dirty="0" err="1"/>
              <a:t>dIT</a:t>
            </a:r>
            <a:r>
              <a:rPr lang="en-US" dirty="0"/>
              <a:t>, 16-09-2025</a:t>
            </a:r>
          </a:p>
        </p:txBody>
      </p:sp>
      <p:sp>
        <p:nvSpPr>
          <p:cNvPr id="1035" name="Text Placeholder 4">
            <a:extLst>
              <a:ext uri="{FF2B5EF4-FFF2-40B4-BE49-F238E27FC236}">
                <a16:creationId xmlns:a16="http://schemas.microsoft.com/office/drawing/2014/main" id="{BE97E478-CCCF-E443-0BBB-62970E5EB283}"/>
              </a:ext>
            </a:extLst>
          </p:cNvPr>
          <p:cNvSpPr>
            <a:spLocks noGrp="1"/>
          </p:cNvSpPr>
          <p:nvPr>
            <p:ph type="body" sz="quarter" idx="13"/>
          </p:nvPr>
        </p:nvSpPr>
        <p:spPr>
          <a:xfrm>
            <a:off x="4064794" y="5706342"/>
            <a:ext cx="4532553" cy="413470"/>
          </a:xfrm>
        </p:spPr>
        <p:txBody>
          <a:bodyPr/>
          <a:lstStyle/>
          <a:p>
            <a:r>
              <a:rPr lang="en-US" sz="2000" dirty="0"/>
              <a:t>Publishing &amp; Accessing Data at UMC Utrecht</a:t>
            </a:r>
          </a:p>
        </p:txBody>
      </p:sp>
    </p:spTree>
    <p:extLst>
      <p:ext uri="{BB962C8B-B14F-4D97-AF65-F5344CB8AC3E}">
        <p14:creationId xmlns:p14="http://schemas.microsoft.com/office/powerpoint/2010/main" val="22503741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C36552-2BE9-CB1A-5A80-1F3EA83DFC56}"/>
              </a:ext>
            </a:extLst>
          </p:cNvPr>
          <p:cNvSpPr>
            <a:spLocks noGrp="1"/>
          </p:cNvSpPr>
          <p:nvPr>
            <p:ph type="title"/>
          </p:nvPr>
        </p:nvSpPr>
        <p:spPr/>
        <p:txBody>
          <a:bodyPr/>
          <a:lstStyle/>
          <a:p>
            <a:r>
              <a:rPr lang="nl-NL" dirty="0" err="1"/>
              <a:t>Process</a:t>
            </a:r>
            <a:r>
              <a:rPr lang="nl-NL" dirty="0"/>
              <a:t> of data access </a:t>
            </a:r>
            <a:r>
              <a:rPr lang="nl-NL" dirty="0" err="1"/>
              <a:t>requests</a:t>
            </a:r>
            <a:r>
              <a:rPr lang="nl-NL" dirty="0"/>
              <a:t> (3)</a:t>
            </a:r>
          </a:p>
        </p:txBody>
      </p:sp>
      <p:pic>
        <p:nvPicPr>
          <p:cNvPr id="6" name="Afbeelding 5">
            <a:extLst>
              <a:ext uri="{FF2B5EF4-FFF2-40B4-BE49-F238E27FC236}">
                <a16:creationId xmlns:a16="http://schemas.microsoft.com/office/drawing/2014/main" id="{461E781C-9CE1-8D98-2DB3-9579B9733EB6}"/>
              </a:ext>
            </a:extLst>
          </p:cNvPr>
          <p:cNvPicPr>
            <a:picLocks noChangeAspect="1"/>
          </p:cNvPicPr>
          <p:nvPr/>
        </p:nvPicPr>
        <p:blipFill>
          <a:blip r:embed="rId2"/>
          <a:stretch>
            <a:fillRect/>
          </a:stretch>
        </p:blipFill>
        <p:spPr>
          <a:xfrm>
            <a:off x="926307" y="3941352"/>
            <a:ext cx="7772400" cy="1878824"/>
          </a:xfrm>
          <a:prstGeom prst="rect">
            <a:avLst/>
          </a:prstGeom>
        </p:spPr>
      </p:pic>
      <p:sp>
        <p:nvSpPr>
          <p:cNvPr id="3" name="Tijdelijke aanduiding voor tekst 2">
            <a:extLst>
              <a:ext uri="{FF2B5EF4-FFF2-40B4-BE49-F238E27FC236}">
                <a16:creationId xmlns:a16="http://schemas.microsoft.com/office/drawing/2014/main" id="{6CC9D055-0357-3907-AFB0-0CB91BB3841F}"/>
              </a:ext>
            </a:extLst>
          </p:cNvPr>
          <p:cNvSpPr>
            <a:spLocks noGrp="1"/>
          </p:cNvSpPr>
          <p:nvPr>
            <p:ph type="body" sz="quarter" idx="11"/>
          </p:nvPr>
        </p:nvSpPr>
        <p:spPr/>
        <p:txBody>
          <a:bodyPr/>
          <a:lstStyle/>
          <a:p>
            <a:endParaRPr lang="nl-NL" dirty="0"/>
          </a:p>
        </p:txBody>
      </p:sp>
      <p:sp>
        <p:nvSpPr>
          <p:cNvPr id="4" name="Tijdelijke aanduiding voor dianummer 3">
            <a:extLst>
              <a:ext uri="{FF2B5EF4-FFF2-40B4-BE49-F238E27FC236}">
                <a16:creationId xmlns:a16="http://schemas.microsoft.com/office/drawing/2014/main" id="{5BA43575-12F8-D6A1-F98E-A73E841B05E8}"/>
              </a:ext>
            </a:extLst>
          </p:cNvPr>
          <p:cNvSpPr>
            <a:spLocks noGrp="1"/>
          </p:cNvSpPr>
          <p:nvPr>
            <p:ph type="sldNum" sz="quarter" idx="12"/>
          </p:nvPr>
        </p:nvSpPr>
        <p:spPr/>
        <p:txBody>
          <a:bodyPr/>
          <a:lstStyle/>
          <a:p>
            <a:fld id="{5A195573-6125-40C3-AA0C-3AC6CFB9F86B}" type="slidenum">
              <a:rPr lang="en-US" smtClean="0"/>
              <a:pPr/>
              <a:t>10</a:t>
            </a:fld>
            <a:endParaRPr lang="en-US" dirty="0"/>
          </a:p>
        </p:txBody>
      </p:sp>
      <p:pic>
        <p:nvPicPr>
          <p:cNvPr id="5" name="Afbeelding 4">
            <a:extLst>
              <a:ext uri="{FF2B5EF4-FFF2-40B4-BE49-F238E27FC236}">
                <a16:creationId xmlns:a16="http://schemas.microsoft.com/office/drawing/2014/main" id="{F7CBDC99-BC38-0A0A-64A0-AFFB34A07AD2}"/>
              </a:ext>
            </a:extLst>
          </p:cNvPr>
          <p:cNvPicPr>
            <a:picLocks noChangeAspect="1"/>
          </p:cNvPicPr>
          <p:nvPr/>
        </p:nvPicPr>
        <p:blipFill>
          <a:blip r:embed="rId3"/>
          <a:stretch>
            <a:fillRect/>
          </a:stretch>
        </p:blipFill>
        <p:spPr>
          <a:xfrm>
            <a:off x="3576163" y="999899"/>
            <a:ext cx="5471160" cy="2190282"/>
          </a:xfrm>
          <a:prstGeom prst="rect">
            <a:avLst/>
          </a:prstGeom>
        </p:spPr>
      </p:pic>
      <p:pic>
        <p:nvPicPr>
          <p:cNvPr id="7" name="Afbeelding 6">
            <a:extLst>
              <a:ext uri="{FF2B5EF4-FFF2-40B4-BE49-F238E27FC236}">
                <a16:creationId xmlns:a16="http://schemas.microsoft.com/office/drawing/2014/main" id="{83C34A20-2B74-EB74-8365-664826918318}"/>
              </a:ext>
            </a:extLst>
          </p:cNvPr>
          <p:cNvPicPr>
            <a:picLocks noChangeAspect="1"/>
          </p:cNvPicPr>
          <p:nvPr/>
        </p:nvPicPr>
        <p:blipFill>
          <a:blip r:embed="rId4"/>
          <a:stretch>
            <a:fillRect/>
          </a:stretch>
        </p:blipFill>
        <p:spPr>
          <a:xfrm>
            <a:off x="91440" y="1054914"/>
            <a:ext cx="3570824" cy="2801986"/>
          </a:xfrm>
          <a:prstGeom prst="rect">
            <a:avLst/>
          </a:prstGeom>
        </p:spPr>
      </p:pic>
    </p:spTree>
    <p:extLst>
      <p:ext uri="{BB962C8B-B14F-4D97-AF65-F5344CB8AC3E}">
        <p14:creationId xmlns:p14="http://schemas.microsoft.com/office/powerpoint/2010/main" val="37851367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331EEB-32D3-0A39-6ECF-CFAE09B161C7}"/>
              </a:ext>
            </a:extLst>
          </p:cNvPr>
          <p:cNvSpPr>
            <a:spLocks noGrp="1"/>
          </p:cNvSpPr>
          <p:nvPr>
            <p:ph type="title"/>
          </p:nvPr>
        </p:nvSpPr>
        <p:spPr/>
        <p:txBody>
          <a:bodyPr/>
          <a:lstStyle/>
          <a:p>
            <a:r>
              <a:rPr lang="nl-NL" dirty="0" err="1"/>
              <a:t>Future</a:t>
            </a:r>
            <a:r>
              <a:rPr lang="nl-NL" dirty="0"/>
              <a:t> </a:t>
            </a:r>
            <a:r>
              <a:rPr lang="nl-NL" dirty="0" err="1"/>
              <a:t>improvements</a:t>
            </a:r>
            <a:endParaRPr lang="nl-NL" dirty="0"/>
          </a:p>
        </p:txBody>
      </p:sp>
      <p:sp>
        <p:nvSpPr>
          <p:cNvPr id="3" name="Tijdelijke aanduiding voor tekst 2">
            <a:extLst>
              <a:ext uri="{FF2B5EF4-FFF2-40B4-BE49-F238E27FC236}">
                <a16:creationId xmlns:a16="http://schemas.microsoft.com/office/drawing/2014/main" id="{D53595DD-36BF-383C-CBE8-E91866F01144}"/>
              </a:ext>
            </a:extLst>
          </p:cNvPr>
          <p:cNvSpPr>
            <a:spLocks noGrp="1"/>
          </p:cNvSpPr>
          <p:nvPr>
            <p:ph type="body" sz="quarter" idx="11"/>
          </p:nvPr>
        </p:nvSpPr>
        <p:spPr/>
        <p:txBody>
          <a:bodyPr/>
          <a:lstStyle/>
          <a:p>
            <a:pPr marL="457200" indent="-457200">
              <a:buFont typeface="+mj-lt"/>
              <a:buAutoNum type="arabicPeriod"/>
            </a:pPr>
            <a:r>
              <a:rPr lang="nl-NL" dirty="0" err="1"/>
              <a:t>Implementation</a:t>
            </a:r>
            <a:r>
              <a:rPr lang="nl-NL" dirty="0"/>
              <a:t> of </a:t>
            </a:r>
            <a:r>
              <a:rPr lang="nl-NL" dirty="0" err="1"/>
              <a:t>the</a:t>
            </a:r>
            <a:r>
              <a:rPr lang="nl-NL" dirty="0"/>
              <a:t> </a:t>
            </a:r>
            <a:r>
              <a:rPr lang="nl-NL" dirty="0" err="1"/>
              <a:t>retention</a:t>
            </a:r>
            <a:r>
              <a:rPr lang="nl-NL" dirty="0"/>
              <a:t> </a:t>
            </a:r>
            <a:r>
              <a:rPr lang="nl-NL" dirty="0" err="1"/>
              <a:t>period</a:t>
            </a:r>
            <a:r>
              <a:rPr lang="nl-NL" dirty="0"/>
              <a:t> </a:t>
            </a:r>
            <a:r>
              <a:rPr lang="nl-NL" dirty="0" err="1"/>
              <a:t>functionality</a:t>
            </a:r>
            <a:endParaRPr lang="nl-NL" dirty="0"/>
          </a:p>
          <a:p>
            <a:pPr marL="457200" indent="-457200">
              <a:buFont typeface="+mj-lt"/>
              <a:buAutoNum type="arabicPeriod"/>
            </a:pPr>
            <a:endParaRPr lang="nl-NL" dirty="0"/>
          </a:p>
          <a:p>
            <a:pPr marL="457200" indent="-457200">
              <a:buFont typeface="+mj-lt"/>
              <a:buAutoNum type="arabicPeriod"/>
            </a:pPr>
            <a:r>
              <a:rPr lang="nl-NL" dirty="0"/>
              <a:t>Clean-up of users </a:t>
            </a:r>
          </a:p>
        </p:txBody>
      </p:sp>
      <p:sp>
        <p:nvSpPr>
          <p:cNvPr id="4" name="Tijdelijke aanduiding voor dianummer 3">
            <a:extLst>
              <a:ext uri="{FF2B5EF4-FFF2-40B4-BE49-F238E27FC236}">
                <a16:creationId xmlns:a16="http://schemas.microsoft.com/office/drawing/2014/main" id="{B510B0C8-0A2B-E41B-F8A8-DB58E2911B81}"/>
              </a:ext>
            </a:extLst>
          </p:cNvPr>
          <p:cNvSpPr>
            <a:spLocks noGrp="1"/>
          </p:cNvSpPr>
          <p:nvPr>
            <p:ph type="sldNum" sz="quarter" idx="12"/>
          </p:nvPr>
        </p:nvSpPr>
        <p:spPr/>
        <p:txBody>
          <a:bodyPr/>
          <a:lstStyle/>
          <a:p>
            <a:fld id="{5A195573-6125-40C3-AA0C-3AC6CFB9F86B}" type="slidenum">
              <a:rPr lang="en-US" smtClean="0"/>
              <a:pPr/>
              <a:t>11</a:t>
            </a:fld>
            <a:endParaRPr lang="en-US" dirty="0"/>
          </a:p>
        </p:txBody>
      </p:sp>
    </p:spTree>
    <p:extLst>
      <p:ext uri="{BB962C8B-B14F-4D97-AF65-F5344CB8AC3E}">
        <p14:creationId xmlns:p14="http://schemas.microsoft.com/office/powerpoint/2010/main" val="4163647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izem Sözen - UMC Utrecht | LinkedIn">
            <a:extLst>
              <a:ext uri="{FF2B5EF4-FFF2-40B4-BE49-F238E27FC236}">
                <a16:creationId xmlns:a16="http://schemas.microsoft.com/office/drawing/2014/main" id="{E9D53ABE-2CDE-9D65-28C5-F8088F6304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589" r="5590" b="1"/>
          <a:stretch>
            <a:fillRect/>
          </a:stretch>
        </p:blipFill>
        <p:spPr bwMode="auto">
          <a:xfrm>
            <a:off x="5849646" y="-10955"/>
            <a:ext cx="3294354" cy="4076059"/>
          </a:xfrm>
          <a:custGeom>
            <a:avLst/>
            <a:gdLst>
              <a:gd name="connsiteX0" fmla="*/ 0 w 4449514"/>
              <a:gd name="connsiteY0" fmla="*/ 0 h 5505323"/>
              <a:gd name="connsiteX1" fmla="*/ 4449514 w 4449514"/>
              <a:gd name="connsiteY1" fmla="*/ 0 h 5505323"/>
              <a:gd name="connsiteX2" fmla="*/ 4449514 w 4449514"/>
              <a:gd name="connsiteY2" fmla="*/ 5505323 h 5505323"/>
              <a:gd name="connsiteX3" fmla="*/ 413081 w 4449514"/>
              <a:gd name="connsiteY3" fmla="*/ 5505323 h 5505323"/>
              <a:gd name="connsiteX4" fmla="*/ 0 w 4449514"/>
              <a:gd name="connsiteY4" fmla="*/ 5092242 h 5505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9514" h="5505323">
                <a:moveTo>
                  <a:pt x="0" y="0"/>
                </a:moveTo>
                <a:lnTo>
                  <a:pt x="4449514" y="0"/>
                </a:lnTo>
                <a:lnTo>
                  <a:pt x="4449514" y="5505323"/>
                </a:lnTo>
                <a:lnTo>
                  <a:pt x="413081" y="5505323"/>
                </a:lnTo>
                <a:cubicBezTo>
                  <a:pt x="184943" y="5505323"/>
                  <a:pt x="0" y="5320380"/>
                  <a:pt x="0" y="5092242"/>
                </a:cubicBezTo>
                <a:close/>
              </a:path>
            </a:pathLst>
          </a:custGeom>
          <a:solidFill>
            <a:srgbClr val="FFFFFF"/>
          </a:solidFill>
        </p:spPr>
      </p:pic>
      <p:sp>
        <p:nvSpPr>
          <p:cNvPr id="2" name="Titel 1">
            <a:extLst>
              <a:ext uri="{FF2B5EF4-FFF2-40B4-BE49-F238E27FC236}">
                <a16:creationId xmlns:a16="http://schemas.microsoft.com/office/drawing/2014/main" id="{4B9C1C23-E831-2104-ED08-40BBDBF4D004}"/>
              </a:ext>
            </a:extLst>
          </p:cNvPr>
          <p:cNvSpPr>
            <a:spLocks noGrp="1"/>
          </p:cNvSpPr>
          <p:nvPr>
            <p:ph type="title"/>
          </p:nvPr>
        </p:nvSpPr>
        <p:spPr>
          <a:xfrm>
            <a:off x="440056" y="333670"/>
            <a:ext cx="4000091" cy="581777"/>
          </a:xfrm>
        </p:spPr>
        <p:txBody>
          <a:bodyPr anchor="t">
            <a:normAutofit/>
          </a:bodyPr>
          <a:lstStyle/>
          <a:p>
            <a:r>
              <a:rPr lang="nl-NL" dirty="0" err="1"/>
              <a:t>Hello</a:t>
            </a:r>
            <a:endParaRPr lang="nl-NL" dirty="0"/>
          </a:p>
        </p:txBody>
      </p:sp>
      <p:sp>
        <p:nvSpPr>
          <p:cNvPr id="2052" name="Text Placeholder 3">
            <a:extLst>
              <a:ext uri="{FF2B5EF4-FFF2-40B4-BE49-F238E27FC236}">
                <a16:creationId xmlns:a16="http://schemas.microsoft.com/office/drawing/2014/main" id="{03DF0CAA-E627-2675-0C24-E62C6CD45485}"/>
              </a:ext>
            </a:extLst>
          </p:cNvPr>
          <p:cNvSpPr>
            <a:spLocks noGrp="1"/>
          </p:cNvSpPr>
          <p:nvPr>
            <p:ph type="body" sz="quarter" idx="11"/>
          </p:nvPr>
        </p:nvSpPr>
        <p:spPr>
          <a:xfrm>
            <a:off x="4990014" y="5590319"/>
            <a:ext cx="3525333" cy="212767"/>
          </a:xfrm>
        </p:spPr>
        <p:txBody>
          <a:bodyPr/>
          <a:lstStyle/>
          <a:p>
            <a:endParaRPr lang="en-US"/>
          </a:p>
        </p:txBody>
      </p:sp>
      <p:sp>
        <p:nvSpPr>
          <p:cNvPr id="3" name="Tijdelijke aanduiding voor tekst 2">
            <a:extLst>
              <a:ext uri="{FF2B5EF4-FFF2-40B4-BE49-F238E27FC236}">
                <a16:creationId xmlns:a16="http://schemas.microsoft.com/office/drawing/2014/main" id="{BA2F11A9-DE66-376A-054D-F222E9F443E2}"/>
              </a:ext>
            </a:extLst>
          </p:cNvPr>
          <p:cNvSpPr>
            <a:spLocks noGrp="1"/>
          </p:cNvSpPr>
          <p:nvPr>
            <p:ph type="body" sz="quarter" idx="10"/>
          </p:nvPr>
        </p:nvSpPr>
        <p:spPr>
          <a:xfrm>
            <a:off x="440056" y="1427800"/>
            <a:ext cx="4000091" cy="4375286"/>
          </a:xfrm>
        </p:spPr>
        <p:txBody>
          <a:bodyPr anchor="t">
            <a:normAutofit/>
          </a:bodyPr>
          <a:lstStyle/>
          <a:p>
            <a:pPr>
              <a:spcAft>
                <a:spcPts val="600"/>
              </a:spcAft>
            </a:pPr>
            <a:r>
              <a:rPr lang="nl-NL" sz="2100" dirty="0"/>
              <a:t>Gizem Sozen</a:t>
            </a:r>
          </a:p>
          <a:p>
            <a:pPr>
              <a:spcAft>
                <a:spcPts val="600"/>
              </a:spcAft>
            </a:pPr>
            <a:r>
              <a:rPr lang="nl-NL" sz="2100" dirty="0">
                <a:hlinkClick r:id="rId3"/>
              </a:rPr>
              <a:t>g.d.sozen@umcutrecht.nl</a:t>
            </a:r>
            <a:endParaRPr lang="nl-NL" sz="2100" dirty="0"/>
          </a:p>
          <a:p>
            <a:pPr>
              <a:spcAft>
                <a:spcPts val="600"/>
              </a:spcAft>
            </a:pPr>
            <a:endParaRPr lang="nl-NL" sz="2100" dirty="0"/>
          </a:p>
          <a:p>
            <a:pPr>
              <a:spcAft>
                <a:spcPts val="600"/>
              </a:spcAft>
            </a:pPr>
            <a:r>
              <a:rPr lang="nl-NL" sz="2100" dirty="0" err="1"/>
              <a:t>Functional</a:t>
            </a:r>
            <a:r>
              <a:rPr lang="nl-NL" sz="2100" dirty="0"/>
              <a:t> Application Manager</a:t>
            </a:r>
          </a:p>
          <a:p>
            <a:pPr>
              <a:spcAft>
                <a:spcPts val="600"/>
              </a:spcAft>
            </a:pPr>
            <a:endParaRPr lang="nl-NL" sz="2100" dirty="0"/>
          </a:p>
          <a:p>
            <a:pPr>
              <a:spcAft>
                <a:spcPts val="600"/>
              </a:spcAft>
            </a:pPr>
            <a:r>
              <a:rPr lang="nl-NL" sz="2100" dirty="0"/>
              <a:t>Research </a:t>
            </a:r>
            <a:r>
              <a:rPr lang="nl-NL" sz="2100" dirty="0" err="1"/>
              <a:t>Tooling</a:t>
            </a:r>
            <a:endParaRPr lang="nl-NL" sz="2100" dirty="0"/>
          </a:p>
          <a:p>
            <a:pPr>
              <a:spcAft>
                <a:spcPts val="600"/>
              </a:spcAft>
            </a:pPr>
            <a:r>
              <a:rPr lang="nl-NL" sz="2100" dirty="0">
                <a:hlinkClick r:id="rId4"/>
              </a:rPr>
              <a:t>researchtooling@umcutrecht.nl</a:t>
            </a:r>
            <a:endParaRPr lang="nl-NL" sz="2100" dirty="0"/>
          </a:p>
          <a:p>
            <a:pPr>
              <a:spcAft>
                <a:spcPts val="600"/>
              </a:spcAft>
            </a:pPr>
            <a:endParaRPr lang="nl-NL" dirty="0"/>
          </a:p>
          <a:p>
            <a:pPr>
              <a:spcAft>
                <a:spcPts val="600"/>
              </a:spcAft>
            </a:pPr>
            <a:endParaRPr lang="nl-NL" dirty="0"/>
          </a:p>
          <a:p>
            <a:pPr>
              <a:spcAft>
                <a:spcPts val="600"/>
              </a:spcAft>
            </a:pPr>
            <a:endParaRPr lang="nl-NL" dirty="0"/>
          </a:p>
        </p:txBody>
      </p:sp>
      <p:sp>
        <p:nvSpPr>
          <p:cNvPr id="4" name="Tijdelijke aanduiding voor dianummer 3">
            <a:extLst>
              <a:ext uri="{FF2B5EF4-FFF2-40B4-BE49-F238E27FC236}">
                <a16:creationId xmlns:a16="http://schemas.microsoft.com/office/drawing/2014/main" id="{18737FA5-74C8-5943-3550-74332065A857}"/>
              </a:ext>
            </a:extLst>
          </p:cNvPr>
          <p:cNvSpPr>
            <a:spLocks noGrp="1"/>
          </p:cNvSpPr>
          <p:nvPr>
            <p:ph type="sldNum" sz="quarter" idx="13"/>
          </p:nvPr>
        </p:nvSpPr>
        <p:spPr>
          <a:xfrm>
            <a:off x="8424864" y="6315438"/>
            <a:ext cx="273844" cy="249385"/>
          </a:xfrm>
        </p:spPr>
        <p:txBody>
          <a:bodyPr anchor="ctr">
            <a:normAutofit/>
          </a:bodyPr>
          <a:lstStyle/>
          <a:p>
            <a:pPr>
              <a:spcAft>
                <a:spcPts val="600"/>
              </a:spcAft>
            </a:pPr>
            <a:fld id="{5A195573-6125-40C3-AA0C-3AC6CFB9F86B}" type="slidenum">
              <a:rPr lang="en-US" smtClean="0"/>
              <a:pPr>
                <a:spcAft>
                  <a:spcPts val="600"/>
                </a:spcAft>
              </a:pPr>
              <a:t>2</a:t>
            </a:fld>
            <a:endParaRPr lang="en-US"/>
          </a:p>
        </p:txBody>
      </p:sp>
    </p:spTree>
    <p:extLst>
      <p:ext uri="{BB962C8B-B14F-4D97-AF65-F5344CB8AC3E}">
        <p14:creationId xmlns:p14="http://schemas.microsoft.com/office/powerpoint/2010/main" val="2939832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C017F7-A946-464B-B4C7-BC2DE026D620}"/>
              </a:ext>
            </a:extLst>
          </p:cNvPr>
          <p:cNvSpPr>
            <a:spLocks noGrp="1"/>
          </p:cNvSpPr>
          <p:nvPr>
            <p:ph type="title"/>
          </p:nvPr>
        </p:nvSpPr>
        <p:spPr/>
        <p:txBody>
          <a:bodyPr/>
          <a:lstStyle/>
          <a:p>
            <a:r>
              <a:rPr lang="en-US" dirty="0"/>
              <a:t>Content</a:t>
            </a:r>
          </a:p>
        </p:txBody>
      </p:sp>
      <p:sp>
        <p:nvSpPr>
          <p:cNvPr id="3" name="Text Placeholder 2">
            <a:extLst>
              <a:ext uri="{FF2B5EF4-FFF2-40B4-BE49-F238E27FC236}">
                <a16:creationId xmlns:a16="http://schemas.microsoft.com/office/drawing/2014/main" id="{4948962B-6FEA-48B1-A8C5-318E9CC02257}"/>
              </a:ext>
            </a:extLst>
          </p:cNvPr>
          <p:cNvSpPr>
            <a:spLocks noGrp="1"/>
          </p:cNvSpPr>
          <p:nvPr>
            <p:ph type="body" sz="quarter" idx="11"/>
          </p:nvPr>
        </p:nvSpPr>
        <p:spPr/>
        <p:txBody>
          <a:bodyPr/>
          <a:lstStyle/>
          <a:p>
            <a:endParaRPr lang="en-US" dirty="0">
              <a:solidFill>
                <a:schemeClr val="accent2">
                  <a:lumMod val="50000"/>
                </a:schemeClr>
              </a:solidFill>
            </a:endParaRPr>
          </a:p>
          <a:p>
            <a:pPr marL="457200" indent="-457200">
              <a:buAutoNum type="arabicPeriod"/>
            </a:pPr>
            <a:r>
              <a:rPr lang="en-US" dirty="0">
                <a:solidFill>
                  <a:srgbClr val="1191FA"/>
                </a:solidFill>
              </a:rPr>
              <a:t>Introduction</a:t>
            </a:r>
          </a:p>
          <a:p>
            <a:pPr marL="457200" indent="-457200">
              <a:buAutoNum type="arabicPeriod"/>
            </a:pPr>
            <a:endParaRPr lang="en-US" dirty="0">
              <a:solidFill>
                <a:schemeClr val="accent2">
                  <a:lumMod val="50000"/>
                </a:schemeClr>
              </a:solidFill>
            </a:endParaRPr>
          </a:p>
          <a:p>
            <a:pPr marL="457200" indent="-457200">
              <a:buAutoNum type="arabicPeriod"/>
            </a:pPr>
            <a:r>
              <a:rPr lang="en-US" dirty="0">
                <a:solidFill>
                  <a:schemeClr val="accent2">
                    <a:lumMod val="50000"/>
                  </a:schemeClr>
                </a:solidFill>
              </a:rPr>
              <a:t>Facts</a:t>
            </a:r>
            <a:r>
              <a:rPr lang="en-US" dirty="0"/>
              <a:t> about </a:t>
            </a:r>
            <a:r>
              <a:rPr lang="en-US" dirty="0" err="1"/>
              <a:t>Universitair</a:t>
            </a:r>
            <a:r>
              <a:rPr lang="en-US" dirty="0"/>
              <a:t> </a:t>
            </a:r>
            <a:r>
              <a:rPr lang="en-US" dirty="0" err="1"/>
              <a:t>Medisch</a:t>
            </a:r>
            <a:r>
              <a:rPr lang="en-US" dirty="0"/>
              <a:t> Centrum Utrecht (UMC Utrecht)</a:t>
            </a:r>
          </a:p>
          <a:p>
            <a:pPr marL="457200" indent="-457200">
              <a:buAutoNum type="arabicPeriod"/>
            </a:pPr>
            <a:endParaRPr lang="en-US" dirty="0"/>
          </a:p>
          <a:p>
            <a:pPr marL="457200" indent="-457200">
              <a:buAutoNum type="arabicPeriod"/>
            </a:pPr>
            <a:r>
              <a:rPr lang="en-US" dirty="0"/>
              <a:t>Process of </a:t>
            </a:r>
            <a:r>
              <a:rPr lang="en-US" dirty="0">
                <a:solidFill>
                  <a:schemeClr val="accent2">
                    <a:lumMod val="50000"/>
                  </a:schemeClr>
                </a:solidFill>
              </a:rPr>
              <a:t>uploading</a:t>
            </a:r>
            <a:r>
              <a:rPr lang="en-US" dirty="0"/>
              <a:t> and </a:t>
            </a:r>
            <a:r>
              <a:rPr lang="en-US" dirty="0">
                <a:solidFill>
                  <a:schemeClr val="accent2">
                    <a:lumMod val="50000"/>
                  </a:schemeClr>
                </a:solidFill>
              </a:rPr>
              <a:t>publishing</a:t>
            </a:r>
            <a:r>
              <a:rPr lang="en-US" dirty="0"/>
              <a:t> a </a:t>
            </a:r>
            <a:r>
              <a:rPr lang="en-US" dirty="0">
                <a:solidFill>
                  <a:schemeClr val="accent2">
                    <a:lumMod val="50000"/>
                  </a:schemeClr>
                </a:solidFill>
              </a:rPr>
              <a:t>dataset</a:t>
            </a:r>
          </a:p>
          <a:p>
            <a:pPr marL="457200" indent="-457200">
              <a:buAutoNum type="arabicPeriod"/>
            </a:pPr>
            <a:endParaRPr lang="en-US" dirty="0"/>
          </a:p>
          <a:p>
            <a:pPr marL="457200" indent="-457200">
              <a:buAutoNum type="arabicPeriod"/>
            </a:pPr>
            <a:r>
              <a:rPr lang="en-US" dirty="0">
                <a:solidFill>
                  <a:schemeClr val="accent2">
                    <a:lumMod val="50000"/>
                  </a:schemeClr>
                </a:solidFill>
              </a:rPr>
              <a:t>Data types </a:t>
            </a:r>
            <a:r>
              <a:rPr lang="en-US" dirty="0"/>
              <a:t>at UMC Utrecht</a:t>
            </a:r>
          </a:p>
          <a:p>
            <a:pPr marL="457200" indent="-457200">
              <a:buAutoNum type="arabicPeriod"/>
            </a:pPr>
            <a:endParaRPr lang="en-US" dirty="0"/>
          </a:p>
          <a:p>
            <a:pPr marL="457200" indent="-457200">
              <a:buAutoNum type="arabicPeriod"/>
            </a:pPr>
            <a:r>
              <a:rPr lang="en-US" dirty="0"/>
              <a:t>Process of </a:t>
            </a:r>
            <a:r>
              <a:rPr lang="en-US" dirty="0">
                <a:solidFill>
                  <a:schemeClr val="accent2">
                    <a:lumMod val="50000"/>
                  </a:schemeClr>
                </a:solidFill>
              </a:rPr>
              <a:t>data access requests</a:t>
            </a:r>
          </a:p>
          <a:p>
            <a:pPr marL="457200" indent="-457200">
              <a:buAutoNum type="arabicPeriod"/>
            </a:pPr>
            <a:endParaRPr lang="en-US" dirty="0"/>
          </a:p>
          <a:p>
            <a:pPr marL="457200" indent="-457200">
              <a:buAutoNum type="arabicPeriod"/>
            </a:pPr>
            <a:r>
              <a:rPr lang="en-US" dirty="0"/>
              <a:t>Future </a:t>
            </a:r>
            <a:r>
              <a:rPr lang="en-US" dirty="0">
                <a:solidFill>
                  <a:schemeClr val="accent2">
                    <a:lumMod val="50000"/>
                  </a:schemeClr>
                </a:solidFill>
              </a:rPr>
              <a:t>improvements</a:t>
            </a:r>
          </a:p>
          <a:p>
            <a:pPr marL="457200" indent="-457200">
              <a:buAutoNum type="arabicPeriod"/>
            </a:pPr>
            <a:endParaRPr lang="en-US" dirty="0"/>
          </a:p>
          <a:p>
            <a:pPr marL="457200" indent="-457200">
              <a:buAutoNum type="arabicPeriod"/>
            </a:pPr>
            <a:endParaRPr lang="en-US" dirty="0"/>
          </a:p>
        </p:txBody>
      </p:sp>
      <p:sp>
        <p:nvSpPr>
          <p:cNvPr id="4" name="Slide Number Placeholder 3">
            <a:extLst>
              <a:ext uri="{FF2B5EF4-FFF2-40B4-BE49-F238E27FC236}">
                <a16:creationId xmlns:a16="http://schemas.microsoft.com/office/drawing/2014/main" id="{DEEC0F32-6616-4085-9E48-795EEB8820E2}"/>
              </a:ext>
            </a:extLst>
          </p:cNvPr>
          <p:cNvSpPr>
            <a:spLocks noGrp="1"/>
          </p:cNvSpPr>
          <p:nvPr>
            <p:ph type="sldNum" sz="quarter" idx="12"/>
          </p:nvPr>
        </p:nvSpPr>
        <p:spPr/>
        <p:txBody>
          <a:bodyPr/>
          <a:lstStyle/>
          <a:p>
            <a:fld id="{5A195573-6125-40C3-AA0C-3AC6CFB9F86B}" type="slidenum">
              <a:rPr lang="en-US" smtClean="0"/>
              <a:pPr/>
              <a:t>3</a:t>
            </a:fld>
            <a:endParaRPr lang="en-US" dirty="0"/>
          </a:p>
        </p:txBody>
      </p:sp>
    </p:spTree>
    <p:extLst>
      <p:ext uri="{BB962C8B-B14F-4D97-AF65-F5344CB8AC3E}">
        <p14:creationId xmlns:p14="http://schemas.microsoft.com/office/powerpoint/2010/main" val="4188730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F340B1-0EC8-B59F-0E94-C5A1F2BE77DC}"/>
              </a:ext>
            </a:extLst>
          </p:cNvPr>
          <p:cNvSpPr>
            <a:spLocks noGrp="1"/>
          </p:cNvSpPr>
          <p:nvPr>
            <p:ph type="title"/>
          </p:nvPr>
        </p:nvSpPr>
        <p:spPr/>
        <p:txBody>
          <a:bodyPr/>
          <a:lstStyle/>
          <a:p>
            <a:r>
              <a:rPr lang="nl-NL" dirty="0" err="1"/>
              <a:t>Facts</a:t>
            </a:r>
            <a:r>
              <a:rPr lang="nl-NL" dirty="0"/>
              <a:t> </a:t>
            </a:r>
            <a:r>
              <a:rPr lang="nl-NL" dirty="0" err="1"/>
              <a:t>about</a:t>
            </a:r>
            <a:r>
              <a:rPr lang="nl-NL" dirty="0"/>
              <a:t> UMC Utrecht</a:t>
            </a:r>
          </a:p>
        </p:txBody>
      </p:sp>
      <p:sp>
        <p:nvSpPr>
          <p:cNvPr id="3" name="Tijdelijke aanduiding voor tekst 2">
            <a:extLst>
              <a:ext uri="{FF2B5EF4-FFF2-40B4-BE49-F238E27FC236}">
                <a16:creationId xmlns:a16="http://schemas.microsoft.com/office/drawing/2014/main" id="{EFEB11B6-2A60-C158-180E-B3CFC98181B1}"/>
              </a:ext>
            </a:extLst>
          </p:cNvPr>
          <p:cNvSpPr>
            <a:spLocks noGrp="1"/>
          </p:cNvSpPr>
          <p:nvPr>
            <p:ph type="body" sz="quarter" idx="11"/>
          </p:nvPr>
        </p:nvSpPr>
        <p:spPr/>
        <p:txBody>
          <a:bodyPr/>
          <a:lstStyle/>
          <a:p>
            <a:r>
              <a:rPr lang="nl-NL" dirty="0"/>
              <a:t>First Dutch UMC </a:t>
            </a:r>
            <a:r>
              <a:rPr lang="nl-NL" dirty="0" err="1"/>
              <a:t>to</a:t>
            </a:r>
            <a:r>
              <a:rPr lang="nl-NL" dirty="0"/>
              <a:t> </a:t>
            </a:r>
            <a:r>
              <a:rPr lang="nl-NL" dirty="0" err="1"/>
              <a:t>be</a:t>
            </a:r>
            <a:r>
              <a:rPr lang="nl-NL" dirty="0"/>
              <a:t> </a:t>
            </a:r>
            <a:r>
              <a:rPr lang="nl-NL" dirty="0" err="1"/>
              <a:t>affiliated</a:t>
            </a:r>
            <a:r>
              <a:rPr lang="nl-NL" dirty="0"/>
              <a:t> </a:t>
            </a:r>
            <a:r>
              <a:rPr lang="nl-NL" dirty="0" err="1"/>
              <a:t>with</a:t>
            </a:r>
            <a:r>
              <a:rPr lang="nl-NL" dirty="0"/>
              <a:t> </a:t>
            </a:r>
            <a:r>
              <a:rPr lang="nl-NL" dirty="0" err="1"/>
              <a:t>DataverseNL</a:t>
            </a:r>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r>
              <a:rPr lang="nl-NL" dirty="0"/>
              <a:t>11 </a:t>
            </a:r>
            <a:r>
              <a:rPr lang="nl-NL" dirty="0" err="1"/>
              <a:t>divisions</a:t>
            </a:r>
            <a:r>
              <a:rPr lang="nl-NL" dirty="0"/>
              <a:t> </a:t>
            </a:r>
            <a:r>
              <a:rPr lang="nl-NL" dirty="0" err="1"/>
              <a:t>with</a:t>
            </a:r>
            <a:r>
              <a:rPr lang="nl-NL" dirty="0"/>
              <a:t> </a:t>
            </a:r>
            <a:r>
              <a:rPr lang="nl-NL" dirty="0" err="1"/>
              <a:t>each</a:t>
            </a:r>
            <a:r>
              <a:rPr lang="nl-NL" dirty="0"/>
              <a:t> </a:t>
            </a:r>
            <a:r>
              <a:rPr lang="nl-NL" dirty="0" err="1"/>
              <a:t>its</a:t>
            </a:r>
            <a:r>
              <a:rPr lang="nl-NL" dirty="0"/>
              <a:t> </a:t>
            </a:r>
            <a:r>
              <a:rPr lang="nl-NL" dirty="0" err="1"/>
              <a:t>own</a:t>
            </a:r>
            <a:r>
              <a:rPr lang="nl-NL" dirty="0"/>
              <a:t> </a:t>
            </a:r>
          </a:p>
          <a:p>
            <a:r>
              <a:rPr lang="nl-NL" dirty="0"/>
              <a:t>datamanagers </a:t>
            </a:r>
            <a:r>
              <a:rPr lang="nl-NL" dirty="0" err="1"/>
              <a:t>and</a:t>
            </a:r>
            <a:r>
              <a:rPr lang="nl-NL" dirty="0"/>
              <a:t> ISO</a:t>
            </a:r>
          </a:p>
          <a:p>
            <a:endParaRPr lang="nl-NL" dirty="0"/>
          </a:p>
          <a:p>
            <a:r>
              <a:rPr lang="nl-NL" dirty="0" err="1"/>
              <a:t>Decentralised</a:t>
            </a:r>
            <a:r>
              <a:rPr lang="nl-NL" dirty="0"/>
              <a:t> support</a:t>
            </a:r>
          </a:p>
        </p:txBody>
      </p:sp>
      <p:sp>
        <p:nvSpPr>
          <p:cNvPr id="4" name="Tijdelijke aanduiding voor dianummer 3">
            <a:extLst>
              <a:ext uri="{FF2B5EF4-FFF2-40B4-BE49-F238E27FC236}">
                <a16:creationId xmlns:a16="http://schemas.microsoft.com/office/drawing/2014/main" id="{AD267DF1-1897-ECC6-CCF2-8508DAC95E72}"/>
              </a:ext>
            </a:extLst>
          </p:cNvPr>
          <p:cNvSpPr>
            <a:spLocks noGrp="1"/>
          </p:cNvSpPr>
          <p:nvPr>
            <p:ph type="sldNum" sz="quarter" idx="12"/>
          </p:nvPr>
        </p:nvSpPr>
        <p:spPr/>
        <p:txBody>
          <a:bodyPr/>
          <a:lstStyle/>
          <a:p>
            <a:fld id="{5A195573-6125-40C3-AA0C-3AC6CFB9F86B}" type="slidenum">
              <a:rPr lang="en-US" smtClean="0"/>
              <a:pPr/>
              <a:t>4</a:t>
            </a:fld>
            <a:endParaRPr lang="en-US" dirty="0"/>
          </a:p>
        </p:txBody>
      </p:sp>
      <p:pic>
        <p:nvPicPr>
          <p:cNvPr id="5" name="Afbeelding 4">
            <a:extLst>
              <a:ext uri="{FF2B5EF4-FFF2-40B4-BE49-F238E27FC236}">
                <a16:creationId xmlns:a16="http://schemas.microsoft.com/office/drawing/2014/main" id="{9B12A6E3-7405-E354-E0B6-76684B89CC63}"/>
              </a:ext>
            </a:extLst>
          </p:cNvPr>
          <p:cNvPicPr>
            <a:picLocks noChangeAspect="1"/>
          </p:cNvPicPr>
          <p:nvPr/>
        </p:nvPicPr>
        <p:blipFill>
          <a:blip r:embed="rId2"/>
          <a:stretch>
            <a:fillRect/>
          </a:stretch>
        </p:blipFill>
        <p:spPr>
          <a:xfrm>
            <a:off x="248478" y="1839126"/>
            <a:ext cx="2387600" cy="2019300"/>
          </a:xfrm>
          <a:prstGeom prst="rect">
            <a:avLst/>
          </a:prstGeom>
        </p:spPr>
      </p:pic>
      <p:pic>
        <p:nvPicPr>
          <p:cNvPr id="6" name="Afbeelding 5">
            <a:extLst>
              <a:ext uri="{FF2B5EF4-FFF2-40B4-BE49-F238E27FC236}">
                <a16:creationId xmlns:a16="http://schemas.microsoft.com/office/drawing/2014/main" id="{E6EAB704-D38E-9DA3-1681-7D164341CF35}"/>
              </a:ext>
            </a:extLst>
          </p:cNvPr>
          <p:cNvPicPr>
            <a:picLocks noChangeAspect="1"/>
          </p:cNvPicPr>
          <p:nvPr/>
        </p:nvPicPr>
        <p:blipFill>
          <a:blip r:embed="rId3"/>
          <a:stretch>
            <a:fillRect/>
          </a:stretch>
        </p:blipFill>
        <p:spPr>
          <a:xfrm>
            <a:off x="4246644" y="1839126"/>
            <a:ext cx="4522559" cy="4375285"/>
          </a:xfrm>
          <a:prstGeom prst="rect">
            <a:avLst/>
          </a:prstGeom>
        </p:spPr>
      </p:pic>
    </p:spTree>
    <p:extLst>
      <p:ext uri="{BB962C8B-B14F-4D97-AF65-F5344CB8AC3E}">
        <p14:creationId xmlns:p14="http://schemas.microsoft.com/office/powerpoint/2010/main" val="1485247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8EC836-3D0F-D1FE-438B-8249C2774BD5}"/>
              </a:ext>
            </a:extLst>
          </p:cNvPr>
          <p:cNvSpPr>
            <a:spLocks noGrp="1"/>
          </p:cNvSpPr>
          <p:nvPr>
            <p:ph type="title"/>
          </p:nvPr>
        </p:nvSpPr>
        <p:spPr/>
        <p:txBody>
          <a:bodyPr/>
          <a:lstStyle/>
          <a:p>
            <a:r>
              <a:rPr lang="en-US" dirty="0"/>
              <a:t>Process of </a:t>
            </a:r>
            <a:r>
              <a:rPr lang="en-US" dirty="0">
                <a:solidFill>
                  <a:schemeClr val="accent2">
                    <a:lumMod val="50000"/>
                  </a:schemeClr>
                </a:solidFill>
              </a:rPr>
              <a:t>uploading</a:t>
            </a:r>
            <a:r>
              <a:rPr lang="en-US" dirty="0"/>
              <a:t> and </a:t>
            </a:r>
            <a:r>
              <a:rPr lang="en-US" dirty="0">
                <a:solidFill>
                  <a:schemeClr val="accent2">
                    <a:lumMod val="50000"/>
                  </a:schemeClr>
                </a:solidFill>
              </a:rPr>
              <a:t>publishing</a:t>
            </a:r>
            <a:r>
              <a:rPr lang="en-US" dirty="0"/>
              <a:t> a </a:t>
            </a:r>
            <a:r>
              <a:rPr lang="en-US" dirty="0">
                <a:solidFill>
                  <a:schemeClr val="accent2">
                    <a:lumMod val="50000"/>
                  </a:schemeClr>
                </a:solidFill>
              </a:rPr>
              <a:t>dataset</a:t>
            </a:r>
            <a:r>
              <a:rPr lang="en-US" dirty="0"/>
              <a:t> (1)</a:t>
            </a:r>
            <a:br>
              <a:rPr lang="en-US" dirty="0"/>
            </a:br>
            <a:endParaRPr lang="nl-NL" dirty="0"/>
          </a:p>
        </p:txBody>
      </p:sp>
      <p:sp>
        <p:nvSpPr>
          <p:cNvPr id="3" name="Tijdelijke aanduiding voor tekst 2">
            <a:extLst>
              <a:ext uri="{FF2B5EF4-FFF2-40B4-BE49-F238E27FC236}">
                <a16:creationId xmlns:a16="http://schemas.microsoft.com/office/drawing/2014/main" id="{E085C073-B430-8E59-AB90-20D2776EB267}"/>
              </a:ext>
            </a:extLst>
          </p:cNvPr>
          <p:cNvSpPr>
            <a:spLocks noGrp="1"/>
          </p:cNvSpPr>
          <p:nvPr>
            <p:ph type="body" sz="quarter" idx="11"/>
          </p:nvPr>
        </p:nvSpPr>
        <p:spPr/>
        <p:txBody>
          <a:bodyPr/>
          <a:lstStyle/>
          <a:p>
            <a:pPr marL="457200" indent="-457200">
              <a:buAutoNum type="arabicPeriod"/>
            </a:pPr>
            <a:r>
              <a:rPr lang="nl-NL" dirty="0" err="1"/>
              <a:t>Prepare</a:t>
            </a:r>
            <a:r>
              <a:rPr lang="nl-NL" dirty="0"/>
              <a:t> a </a:t>
            </a:r>
            <a:r>
              <a:rPr lang="nl-NL" dirty="0" err="1"/>
              <a:t>replication</a:t>
            </a:r>
            <a:r>
              <a:rPr lang="nl-NL" dirty="0"/>
              <a:t> package</a:t>
            </a:r>
            <a:br>
              <a:rPr lang="nl-NL" dirty="0"/>
            </a:br>
            <a:endParaRPr lang="nl-NL" dirty="0"/>
          </a:p>
          <a:p>
            <a:pPr marL="457200" indent="-457200">
              <a:buAutoNum type="arabicPeriod"/>
            </a:pPr>
            <a:r>
              <a:rPr lang="nl-NL" dirty="0" err="1"/>
              <a:t>Decide</a:t>
            </a:r>
            <a:r>
              <a:rPr lang="nl-NL" dirty="0"/>
              <a:t> </a:t>
            </a:r>
            <a:r>
              <a:rPr lang="nl-NL" dirty="0" err="1"/>
              <a:t>the</a:t>
            </a:r>
            <a:r>
              <a:rPr lang="nl-NL" dirty="0"/>
              <a:t> </a:t>
            </a:r>
            <a:r>
              <a:rPr lang="nl-NL" dirty="0">
                <a:solidFill>
                  <a:schemeClr val="accent2">
                    <a:lumMod val="50000"/>
                  </a:schemeClr>
                </a:solidFill>
              </a:rPr>
              <a:t>data type</a:t>
            </a:r>
            <a:br>
              <a:rPr lang="nl-NL" dirty="0">
                <a:solidFill>
                  <a:schemeClr val="accent2">
                    <a:lumMod val="50000"/>
                  </a:schemeClr>
                </a:solidFill>
              </a:rPr>
            </a:br>
            <a:endParaRPr lang="nl-NL" dirty="0">
              <a:solidFill>
                <a:schemeClr val="accent2">
                  <a:lumMod val="50000"/>
                </a:schemeClr>
              </a:solidFill>
            </a:endParaRPr>
          </a:p>
          <a:p>
            <a:pPr marL="342900" indent="-342900">
              <a:buFont typeface="Wingdings" pitchFamily="2" charset="2"/>
              <a:buChar char="Ø"/>
            </a:pPr>
            <a:r>
              <a:rPr lang="nl-NL" dirty="0"/>
              <a:t>4 different data types</a:t>
            </a:r>
          </a:p>
          <a:p>
            <a:pPr marL="342900" indent="-342900">
              <a:buFont typeface="Wingdings" pitchFamily="2" charset="2"/>
              <a:buChar char="Ø"/>
            </a:pPr>
            <a:r>
              <a:rPr lang="nl-NL" dirty="0" err="1"/>
              <a:t>Decide</a:t>
            </a:r>
            <a:r>
              <a:rPr lang="nl-NL" dirty="0"/>
              <a:t> </a:t>
            </a:r>
            <a:r>
              <a:rPr lang="nl-NL" dirty="0" err="1"/>
              <a:t>together</a:t>
            </a:r>
            <a:r>
              <a:rPr lang="nl-NL" dirty="0"/>
              <a:t> </a:t>
            </a:r>
            <a:r>
              <a:rPr lang="nl-NL" dirty="0" err="1"/>
              <a:t>with</a:t>
            </a:r>
            <a:r>
              <a:rPr lang="nl-NL" dirty="0"/>
              <a:t> </a:t>
            </a:r>
            <a:r>
              <a:rPr lang="nl-NL" dirty="0">
                <a:solidFill>
                  <a:schemeClr val="accent2">
                    <a:lumMod val="50000"/>
                  </a:schemeClr>
                </a:solidFill>
              </a:rPr>
              <a:t>datamanager</a:t>
            </a:r>
            <a:r>
              <a:rPr lang="nl-NL" dirty="0"/>
              <a:t>, </a:t>
            </a:r>
            <a:r>
              <a:rPr lang="nl-NL" dirty="0">
                <a:solidFill>
                  <a:schemeClr val="accent2">
                    <a:lumMod val="50000"/>
                  </a:schemeClr>
                </a:solidFill>
              </a:rPr>
              <a:t>ISO</a:t>
            </a:r>
            <a:r>
              <a:rPr lang="nl-NL" dirty="0"/>
              <a:t> </a:t>
            </a:r>
            <a:r>
              <a:rPr lang="nl-NL" dirty="0" err="1"/>
              <a:t>and</a:t>
            </a:r>
            <a:r>
              <a:rPr lang="nl-NL" dirty="0"/>
              <a:t> </a:t>
            </a:r>
            <a:r>
              <a:rPr lang="nl-NL" dirty="0">
                <a:solidFill>
                  <a:schemeClr val="accent2">
                    <a:lumMod val="50000"/>
                  </a:schemeClr>
                </a:solidFill>
              </a:rPr>
              <a:t>PI</a:t>
            </a:r>
          </a:p>
          <a:p>
            <a:pPr marL="342900" indent="-342900">
              <a:buFont typeface="Wingdings" pitchFamily="2" charset="2"/>
              <a:buChar char="Ø"/>
            </a:pPr>
            <a:r>
              <a:rPr lang="nl-NL" dirty="0"/>
              <a:t>Impact on </a:t>
            </a:r>
            <a:r>
              <a:rPr lang="nl-NL" dirty="0" err="1"/>
              <a:t>which</a:t>
            </a:r>
            <a:r>
              <a:rPr lang="nl-NL" dirty="0"/>
              <a:t> files are </a:t>
            </a:r>
            <a:r>
              <a:rPr lang="nl-NL" dirty="0" err="1"/>
              <a:t>uploaded</a:t>
            </a:r>
            <a:r>
              <a:rPr lang="nl-NL" dirty="0"/>
              <a:t> </a:t>
            </a:r>
            <a:r>
              <a:rPr lang="nl-NL" dirty="0" err="1"/>
              <a:t>and</a:t>
            </a:r>
            <a:r>
              <a:rPr lang="nl-NL" dirty="0"/>
              <a:t> </a:t>
            </a:r>
            <a:r>
              <a:rPr lang="nl-NL" dirty="0" err="1"/>
              <a:t>behind</a:t>
            </a:r>
            <a:r>
              <a:rPr lang="nl-NL" dirty="0"/>
              <a:t> a </a:t>
            </a:r>
            <a:r>
              <a:rPr lang="nl-NL" dirty="0" err="1"/>
              <a:t>lock</a:t>
            </a:r>
            <a:endParaRPr lang="nl-NL" dirty="0"/>
          </a:p>
          <a:p>
            <a:pPr marL="342900" indent="-342900">
              <a:buFont typeface="Wingdings" pitchFamily="2" charset="2"/>
              <a:buChar char="Ø"/>
            </a:pPr>
            <a:r>
              <a:rPr lang="nl-NL" dirty="0"/>
              <a:t>Impact on </a:t>
            </a:r>
            <a:r>
              <a:rPr lang="nl-NL" dirty="0">
                <a:solidFill>
                  <a:schemeClr val="accent2">
                    <a:lumMod val="50000"/>
                  </a:schemeClr>
                </a:solidFill>
              </a:rPr>
              <a:t>template</a:t>
            </a:r>
          </a:p>
          <a:p>
            <a:pPr marL="342900" indent="-342900">
              <a:buFont typeface="Wingdings" pitchFamily="2" charset="2"/>
              <a:buChar char="Ø"/>
            </a:pPr>
            <a:endParaRPr lang="nl-NL" dirty="0"/>
          </a:p>
          <a:p>
            <a:r>
              <a:rPr lang="nl-NL" dirty="0"/>
              <a:t>Using a template </a:t>
            </a:r>
            <a:r>
              <a:rPr lang="nl-NL" dirty="0" err="1"/>
              <a:t>makes</a:t>
            </a:r>
            <a:r>
              <a:rPr lang="nl-NL" dirty="0"/>
              <a:t> </a:t>
            </a:r>
            <a:r>
              <a:rPr lang="nl-NL" dirty="0" err="1"/>
              <a:t>the</a:t>
            </a:r>
            <a:r>
              <a:rPr lang="nl-NL" dirty="0"/>
              <a:t> </a:t>
            </a:r>
            <a:r>
              <a:rPr lang="nl-NL" dirty="0" err="1"/>
              <a:t>lives</a:t>
            </a:r>
            <a:r>
              <a:rPr lang="nl-NL" dirty="0"/>
              <a:t> of </a:t>
            </a:r>
            <a:r>
              <a:rPr lang="nl-NL" dirty="0" err="1"/>
              <a:t>everyone</a:t>
            </a:r>
            <a:r>
              <a:rPr lang="nl-NL" dirty="0"/>
              <a:t> </a:t>
            </a:r>
            <a:r>
              <a:rPr lang="nl-NL" dirty="0" err="1"/>
              <a:t>easier</a:t>
            </a:r>
            <a:r>
              <a:rPr lang="nl-NL" dirty="0"/>
              <a:t>, </a:t>
            </a:r>
            <a:r>
              <a:rPr lang="nl-NL" dirty="0" err="1"/>
              <a:t>because</a:t>
            </a:r>
            <a:r>
              <a:rPr lang="nl-NL" dirty="0"/>
              <a:t> term- </a:t>
            </a:r>
            <a:r>
              <a:rPr lang="nl-NL" dirty="0" err="1"/>
              <a:t>and</a:t>
            </a:r>
            <a:r>
              <a:rPr lang="nl-NL" dirty="0"/>
              <a:t> metadata fields are </a:t>
            </a:r>
            <a:r>
              <a:rPr lang="nl-NL" dirty="0" err="1"/>
              <a:t>predetermined</a:t>
            </a:r>
            <a:r>
              <a:rPr lang="nl-NL" dirty="0"/>
              <a:t> </a:t>
            </a:r>
            <a:r>
              <a:rPr lang="nl-NL" dirty="0" err="1"/>
              <a:t>and</a:t>
            </a:r>
            <a:r>
              <a:rPr lang="nl-NL" dirty="0"/>
              <a:t> </a:t>
            </a:r>
            <a:r>
              <a:rPr lang="nl-NL" dirty="0" err="1"/>
              <a:t>automatically</a:t>
            </a:r>
            <a:r>
              <a:rPr lang="nl-NL" dirty="0"/>
              <a:t> </a:t>
            </a:r>
            <a:r>
              <a:rPr lang="nl-NL" dirty="0" err="1"/>
              <a:t>filled</a:t>
            </a:r>
            <a:r>
              <a:rPr lang="nl-NL" dirty="0"/>
              <a:t>. </a:t>
            </a:r>
            <a:r>
              <a:rPr lang="nl-NL" dirty="0" err="1">
                <a:solidFill>
                  <a:schemeClr val="accent2">
                    <a:lumMod val="50000"/>
                  </a:schemeClr>
                </a:solidFill>
              </a:rPr>
              <a:t>Uniformisation</a:t>
            </a:r>
            <a:r>
              <a:rPr lang="nl-NL" dirty="0">
                <a:solidFill>
                  <a:schemeClr val="accent2">
                    <a:lumMod val="50000"/>
                  </a:schemeClr>
                </a:solidFill>
              </a:rPr>
              <a:t> in </a:t>
            </a:r>
            <a:r>
              <a:rPr lang="nl-NL" dirty="0" err="1">
                <a:solidFill>
                  <a:schemeClr val="accent2">
                    <a:lumMod val="50000"/>
                  </a:schemeClr>
                </a:solidFill>
              </a:rPr>
              <a:t>practice</a:t>
            </a:r>
            <a:r>
              <a:rPr lang="nl-NL" dirty="0">
                <a:solidFill>
                  <a:schemeClr val="accent2">
                    <a:lumMod val="50000"/>
                  </a:schemeClr>
                </a:solidFill>
              </a:rPr>
              <a:t>!</a:t>
            </a:r>
          </a:p>
          <a:p>
            <a:pPr marL="457200" indent="-457200">
              <a:buAutoNum type="arabicPeriod"/>
            </a:pPr>
            <a:endParaRPr lang="nl-NL" dirty="0"/>
          </a:p>
          <a:p>
            <a:pPr lvl="0"/>
            <a:r>
              <a:rPr lang="nl-NL" dirty="0">
                <a:hlinkClick r:id="rId2"/>
              </a:rPr>
              <a:t>Data Sharing Agreement</a:t>
            </a:r>
            <a:r>
              <a:rPr lang="nl-NL" dirty="0"/>
              <a:t> (</a:t>
            </a:r>
            <a:r>
              <a:rPr lang="nl-NL" dirty="0" err="1"/>
              <a:t>see</a:t>
            </a:r>
            <a:r>
              <a:rPr lang="nl-NL" dirty="0"/>
              <a:t> workflow later)</a:t>
            </a:r>
          </a:p>
          <a:p>
            <a:pPr lvl="0"/>
            <a:endParaRPr lang="nl-NL" dirty="0"/>
          </a:p>
          <a:p>
            <a:r>
              <a:rPr lang="nl-NL" dirty="0"/>
              <a:t>3.    </a:t>
            </a:r>
            <a:r>
              <a:rPr lang="nl-NL" dirty="0">
                <a:solidFill>
                  <a:schemeClr val="accent2">
                    <a:lumMod val="50000"/>
                  </a:schemeClr>
                </a:solidFill>
              </a:rPr>
              <a:t>Researcher</a:t>
            </a:r>
            <a:r>
              <a:rPr lang="nl-NL" dirty="0"/>
              <a:t> </a:t>
            </a:r>
            <a:r>
              <a:rPr lang="nl-NL" dirty="0" err="1"/>
              <a:t>creates</a:t>
            </a:r>
            <a:r>
              <a:rPr lang="nl-NL" dirty="0"/>
              <a:t> dataset</a:t>
            </a:r>
          </a:p>
          <a:p>
            <a:pPr lvl="0"/>
            <a:endParaRPr lang="nl-NL" dirty="0"/>
          </a:p>
          <a:p>
            <a:pPr lvl="0"/>
            <a:r>
              <a:rPr lang="nl-NL" dirty="0"/>
              <a:t>4.    </a:t>
            </a:r>
            <a:r>
              <a:rPr lang="nl-NL" dirty="0">
                <a:solidFill>
                  <a:schemeClr val="accent2">
                    <a:lumMod val="50000"/>
                  </a:schemeClr>
                </a:solidFill>
              </a:rPr>
              <a:t>Datamanager</a:t>
            </a:r>
            <a:r>
              <a:rPr lang="nl-NL" dirty="0"/>
              <a:t> reviews </a:t>
            </a:r>
            <a:r>
              <a:rPr lang="nl-NL" dirty="0" err="1"/>
              <a:t>and</a:t>
            </a:r>
            <a:r>
              <a:rPr lang="nl-NL" dirty="0"/>
              <a:t> </a:t>
            </a:r>
            <a:r>
              <a:rPr lang="nl-NL" dirty="0" err="1"/>
              <a:t>publishes</a:t>
            </a:r>
            <a:r>
              <a:rPr lang="nl-NL" dirty="0"/>
              <a:t> dataset</a:t>
            </a:r>
            <a:br>
              <a:rPr lang="nl-NL" dirty="0"/>
            </a:br>
            <a:endParaRPr lang="nl-NL" dirty="0"/>
          </a:p>
        </p:txBody>
      </p:sp>
      <p:sp>
        <p:nvSpPr>
          <p:cNvPr id="4" name="Tijdelijke aanduiding voor dianummer 3">
            <a:extLst>
              <a:ext uri="{FF2B5EF4-FFF2-40B4-BE49-F238E27FC236}">
                <a16:creationId xmlns:a16="http://schemas.microsoft.com/office/drawing/2014/main" id="{A26E2330-FFAC-EDE0-3438-7371B2A936D2}"/>
              </a:ext>
            </a:extLst>
          </p:cNvPr>
          <p:cNvSpPr>
            <a:spLocks noGrp="1"/>
          </p:cNvSpPr>
          <p:nvPr>
            <p:ph type="sldNum" sz="quarter" idx="12"/>
          </p:nvPr>
        </p:nvSpPr>
        <p:spPr/>
        <p:txBody>
          <a:bodyPr/>
          <a:lstStyle/>
          <a:p>
            <a:fld id="{5A195573-6125-40C3-AA0C-3AC6CFB9F86B}" type="slidenum">
              <a:rPr lang="en-US" smtClean="0"/>
              <a:pPr/>
              <a:t>5</a:t>
            </a:fld>
            <a:endParaRPr lang="en-US" dirty="0"/>
          </a:p>
        </p:txBody>
      </p:sp>
    </p:spTree>
    <p:extLst>
      <p:ext uri="{BB962C8B-B14F-4D97-AF65-F5344CB8AC3E}">
        <p14:creationId xmlns:p14="http://schemas.microsoft.com/office/powerpoint/2010/main" val="4247649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AA95DD-CEEB-5E35-84A8-8087818D9DCB}"/>
              </a:ext>
            </a:extLst>
          </p:cNvPr>
          <p:cNvSpPr>
            <a:spLocks noGrp="1"/>
          </p:cNvSpPr>
          <p:nvPr>
            <p:ph type="title"/>
          </p:nvPr>
        </p:nvSpPr>
        <p:spPr/>
        <p:txBody>
          <a:bodyPr/>
          <a:lstStyle/>
          <a:p>
            <a:r>
              <a:rPr lang="en-US" dirty="0"/>
              <a:t>Process of </a:t>
            </a:r>
            <a:r>
              <a:rPr lang="en-US" dirty="0">
                <a:solidFill>
                  <a:schemeClr val="accent2">
                    <a:lumMod val="50000"/>
                  </a:schemeClr>
                </a:solidFill>
              </a:rPr>
              <a:t>uploading</a:t>
            </a:r>
            <a:r>
              <a:rPr lang="en-US" dirty="0"/>
              <a:t> and </a:t>
            </a:r>
            <a:r>
              <a:rPr lang="en-US" dirty="0">
                <a:solidFill>
                  <a:schemeClr val="accent2">
                    <a:lumMod val="50000"/>
                  </a:schemeClr>
                </a:solidFill>
              </a:rPr>
              <a:t>publishing</a:t>
            </a:r>
            <a:r>
              <a:rPr lang="en-US" dirty="0"/>
              <a:t> a </a:t>
            </a:r>
            <a:r>
              <a:rPr lang="en-US" dirty="0">
                <a:solidFill>
                  <a:schemeClr val="accent2">
                    <a:lumMod val="50000"/>
                  </a:schemeClr>
                </a:solidFill>
              </a:rPr>
              <a:t>dataset</a:t>
            </a:r>
            <a:r>
              <a:rPr lang="en-US" dirty="0"/>
              <a:t> (2)</a:t>
            </a:r>
            <a:endParaRPr lang="nl-NL" dirty="0"/>
          </a:p>
        </p:txBody>
      </p:sp>
      <p:sp>
        <p:nvSpPr>
          <p:cNvPr id="3" name="Tijdelijke aanduiding voor tekst 2">
            <a:extLst>
              <a:ext uri="{FF2B5EF4-FFF2-40B4-BE49-F238E27FC236}">
                <a16:creationId xmlns:a16="http://schemas.microsoft.com/office/drawing/2014/main" id="{93F0E1A4-45FF-E34B-A711-559F215B14E3}"/>
              </a:ext>
            </a:extLst>
          </p:cNvPr>
          <p:cNvSpPr>
            <a:spLocks noGrp="1"/>
          </p:cNvSpPr>
          <p:nvPr>
            <p:ph type="body" sz="quarter" idx="11"/>
          </p:nvPr>
        </p:nvSpPr>
        <p:spPr/>
        <p:txBody>
          <a:bodyPr/>
          <a:lstStyle/>
          <a:p>
            <a:r>
              <a:rPr lang="nl-NL" dirty="0" err="1"/>
              <a:t>Prerequisites</a:t>
            </a:r>
            <a:r>
              <a:rPr lang="nl-NL" dirty="0"/>
              <a:t>:</a:t>
            </a:r>
          </a:p>
          <a:p>
            <a:endParaRPr lang="nl-NL" dirty="0"/>
          </a:p>
          <a:p>
            <a:pPr marL="457200" indent="-457200">
              <a:buAutoNum type="arabicPeriod"/>
            </a:pPr>
            <a:r>
              <a:rPr lang="nl-NL" dirty="0" err="1">
                <a:solidFill>
                  <a:schemeClr val="accent2">
                    <a:lumMod val="50000"/>
                  </a:schemeClr>
                </a:solidFill>
              </a:rPr>
              <a:t>Instructions</a:t>
            </a:r>
            <a:r>
              <a:rPr lang="nl-NL" dirty="0"/>
              <a:t> on UMC Utrecht </a:t>
            </a:r>
            <a:r>
              <a:rPr lang="nl-NL" dirty="0" err="1"/>
              <a:t>Sharepoint</a:t>
            </a:r>
            <a:r>
              <a:rPr lang="nl-NL" dirty="0"/>
              <a:t>.</a:t>
            </a:r>
            <a:br>
              <a:rPr lang="nl-NL" dirty="0"/>
            </a:br>
            <a:endParaRPr lang="nl-NL" dirty="0"/>
          </a:p>
          <a:p>
            <a:pPr marL="457200" indent="-457200">
              <a:buAutoNum type="arabicPeriod"/>
            </a:pPr>
            <a:r>
              <a:rPr lang="nl-NL" dirty="0"/>
              <a:t>Users </a:t>
            </a:r>
            <a:r>
              <a:rPr lang="nl-NL" dirty="0" err="1"/>
              <a:t>need</a:t>
            </a:r>
            <a:r>
              <a:rPr lang="nl-NL" dirty="0"/>
              <a:t> </a:t>
            </a:r>
            <a:r>
              <a:rPr lang="nl-NL" dirty="0" err="1"/>
              <a:t>to</a:t>
            </a:r>
            <a:r>
              <a:rPr lang="nl-NL" dirty="0"/>
              <a:t> contact Research </a:t>
            </a:r>
            <a:r>
              <a:rPr lang="nl-NL" dirty="0" err="1"/>
              <a:t>Tooling</a:t>
            </a:r>
            <a:r>
              <a:rPr lang="nl-NL" dirty="0"/>
              <a:t> </a:t>
            </a:r>
            <a:r>
              <a:rPr lang="nl-NL" dirty="0" err="1"/>
              <a:t>to</a:t>
            </a:r>
            <a:r>
              <a:rPr lang="nl-NL" dirty="0"/>
              <a:t> </a:t>
            </a:r>
            <a:r>
              <a:rPr lang="nl-NL" dirty="0" err="1"/>
              <a:t>give</a:t>
            </a:r>
            <a:r>
              <a:rPr lang="nl-NL" dirty="0"/>
              <a:t> </a:t>
            </a:r>
            <a:r>
              <a:rPr lang="nl-NL" dirty="0" err="1"/>
              <a:t>the</a:t>
            </a:r>
            <a:r>
              <a:rPr lang="nl-NL" dirty="0"/>
              <a:t> right </a:t>
            </a:r>
            <a:r>
              <a:rPr lang="nl-NL" dirty="0" err="1">
                <a:solidFill>
                  <a:schemeClr val="accent2">
                    <a:lumMod val="50000"/>
                  </a:schemeClr>
                </a:solidFill>
              </a:rPr>
              <a:t>authorisation</a:t>
            </a:r>
            <a:r>
              <a:rPr lang="nl-NL" dirty="0"/>
              <a:t>.</a:t>
            </a:r>
            <a:br>
              <a:rPr lang="nl-NL" dirty="0"/>
            </a:br>
            <a:endParaRPr lang="nl-NL" dirty="0"/>
          </a:p>
          <a:p>
            <a:pPr marL="457200" indent="-457200">
              <a:buAutoNum type="arabicPeriod"/>
            </a:pPr>
            <a:r>
              <a:rPr lang="nl-NL" dirty="0" err="1"/>
              <a:t>Terms</a:t>
            </a:r>
            <a:r>
              <a:rPr lang="nl-NL" dirty="0"/>
              <a:t> have been </a:t>
            </a:r>
            <a:r>
              <a:rPr lang="nl-NL" dirty="0" err="1">
                <a:solidFill>
                  <a:schemeClr val="accent2">
                    <a:lumMod val="50000"/>
                  </a:schemeClr>
                </a:solidFill>
              </a:rPr>
              <a:t>determined</a:t>
            </a:r>
            <a:r>
              <a:rPr lang="nl-NL" dirty="0"/>
              <a:t> </a:t>
            </a:r>
            <a:r>
              <a:rPr lang="nl-NL" dirty="0" err="1"/>
              <a:t>by</a:t>
            </a:r>
            <a:r>
              <a:rPr lang="nl-NL" dirty="0"/>
              <a:t> ISO, </a:t>
            </a:r>
            <a:r>
              <a:rPr lang="nl-NL" dirty="0" err="1"/>
              <a:t>legal</a:t>
            </a:r>
            <a:r>
              <a:rPr lang="nl-NL" dirty="0"/>
              <a:t> </a:t>
            </a:r>
            <a:r>
              <a:rPr lang="nl-NL" dirty="0" err="1"/>
              <a:t>and</a:t>
            </a:r>
            <a:r>
              <a:rPr lang="nl-NL" dirty="0"/>
              <a:t> ISO.</a:t>
            </a:r>
          </a:p>
          <a:p>
            <a:pPr marL="457200" indent="-457200">
              <a:buAutoNum type="arabicPeriod"/>
            </a:pPr>
            <a:endParaRPr lang="nl-NL" dirty="0"/>
          </a:p>
          <a:p>
            <a:pPr marL="457200" indent="-457200">
              <a:buAutoNum type="arabicPeriod"/>
            </a:pPr>
            <a:r>
              <a:rPr lang="nl-NL" dirty="0"/>
              <a:t>Manage 11 * 4 templates </a:t>
            </a:r>
            <a:r>
              <a:rPr lang="nl-NL" dirty="0">
                <a:sym typeface="Wingdings" pitchFamily="2" charset="2"/>
              </a:rPr>
              <a:t></a:t>
            </a:r>
            <a:endParaRPr lang="nl-NL" dirty="0"/>
          </a:p>
        </p:txBody>
      </p:sp>
      <p:sp>
        <p:nvSpPr>
          <p:cNvPr id="4" name="Tijdelijke aanduiding voor dianummer 3">
            <a:extLst>
              <a:ext uri="{FF2B5EF4-FFF2-40B4-BE49-F238E27FC236}">
                <a16:creationId xmlns:a16="http://schemas.microsoft.com/office/drawing/2014/main" id="{38CA8759-7F33-EC4C-3560-D8465A4EA101}"/>
              </a:ext>
            </a:extLst>
          </p:cNvPr>
          <p:cNvSpPr>
            <a:spLocks noGrp="1"/>
          </p:cNvSpPr>
          <p:nvPr>
            <p:ph type="sldNum" sz="quarter" idx="12"/>
          </p:nvPr>
        </p:nvSpPr>
        <p:spPr/>
        <p:txBody>
          <a:bodyPr/>
          <a:lstStyle/>
          <a:p>
            <a:fld id="{5A195573-6125-40C3-AA0C-3AC6CFB9F86B}" type="slidenum">
              <a:rPr lang="en-US" smtClean="0"/>
              <a:pPr/>
              <a:t>6</a:t>
            </a:fld>
            <a:endParaRPr lang="en-US" dirty="0"/>
          </a:p>
        </p:txBody>
      </p:sp>
    </p:spTree>
    <p:extLst>
      <p:ext uri="{BB962C8B-B14F-4D97-AF65-F5344CB8AC3E}">
        <p14:creationId xmlns:p14="http://schemas.microsoft.com/office/powerpoint/2010/main" val="255270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8841A3-897F-72E3-9F99-8AA0B7D56B2B}"/>
              </a:ext>
            </a:extLst>
          </p:cNvPr>
          <p:cNvSpPr>
            <a:spLocks noGrp="1"/>
          </p:cNvSpPr>
          <p:nvPr>
            <p:ph type="title"/>
          </p:nvPr>
        </p:nvSpPr>
        <p:spPr/>
        <p:txBody>
          <a:bodyPr/>
          <a:lstStyle/>
          <a:p>
            <a:r>
              <a:rPr lang="en-US" dirty="0">
                <a:solidFill>
                  <a:schemeClr val="accent2">
                    <a:lumMod val="50000"/>
                  </a:schemeClr>
                </a:solidFill>
              </a:rPr>
              <a:t>Data types </a:t>
            </a:r>
            <a:r>
              <a:rPr lang="en-US" dirty="0"/>
              <a:t>at UMC Utrecht</a:t>
            </a:r>
            <a:endParaRPr lang="nl-NL" dirty="0"/>
          </a:p>
        </p:txBody>
      </p:sp>
      <p:pic>
        <p:nvPicPr>
          <p:cNvPr id="5" name="Afbeelding 4">
            <a:extLst>
              <a:ext uri="{FF2B5EF4-FFF2-40B4-BE49-F238E27FC236}">
                <a16:creationId xmlns:a16="http://schemas.microsoft.com/office/drawing/2014/main" id="{FB4108F2-6C50-CA82-86E9-92530E6A4552}"/>
              </a:ext>
            </a:extLst>
          </p:cNvPr>
          <p:cNvPicPr>
            <a:picLocks noChangeAspect="1"/>
          </p:cNvPicPr>
          <p:nvPr/>
        </p:nvPicPr>
        <p:blipFill>
          <a:blip r:embed="rId2"/>
          <a:stretch>
            <a:fillRect/>
          </a:stretch>
        </p:blipFill>
        <p:spPr>
          <a:xfrm>
            <a:off x="1806934" y="1717845"/>
            <a:ext cx="6156960" cy="4997399"/>
          </a:xfrm>
          <a:prstGeom prst="rect">
            <a:avLst/>
          </a:prstGeom>
        </p:spPr>
      </p:pic>
      <p:sp>
        <p:nvSpPr>
          <p:cNvPr id="3" name="Tijdelijke aanduiding voor tekst 2">
            <a:extLst>
              <a:ext uri="{FF2B5EF4-FFF2-40B4-BE49-F238E27FC236}">
                <a16:creationId xmlns:a16="http://schemas.microsoft.com/office/drawing/2014/main" id="{5AD81AE1-3567-4B95-6FAE-4C1DBCB61B85}"/>
              </a:ext>
            </a:extLst>
          </p:cNvPr>
          <p:cNvSpPr>
            <a:spLocks noGrp="1"/>
          </p:cNvSpPr>
          <p:nvPr>
            <p:ph type="body" sz="quarter" idx="11"/>
          </p:nvPr>
        </p:nvSpPr>
        <p:spPr>
          <a:xfrm>
            <a:off x="422146" y="1372919"/>
            <a:ext cx="8258651" cy="4375286"/>
          </a:xfrm>
        </p:spPr>
        <p:txBody>
          <a:bodyPr/>
          <a:lstStyle/>
          <a:p>
            <a:r>
              <a:rPr lang="nl-NL">
                <a:hlinkClick r:id="rId3"/>
              </a:rPr>
              <a:t>Data </a:t>
            </a:r>
            <a:r>
              <a:rPr lang="nl-NL" dirty="0">
                <a:hlinkClick r:id="rId3"/>
              </a:rPr>
              <a:t>Sharing Agreement</a:t>
            </a:r>
            <a:endParaRPr lang="nl-NL" dirty="0"/>
          </a:p>
        </p:txBody>
      </p:sp>
      <p:sp>
        <p:nvSpPr>
          <p:cNvPr id="4" name="Tijdelijke aanduiding voor dianummer 3">
            <a:extLst>
              <a:ext uri="{FF2B5EF4-FFF2-40B4-BE49-F238E27FC236}">
                <a16:creationId xmlns:a16="http://schemas.microsoft.com/office/drawing/2014/main" id="{79E3AC86-AB64-988D-7F86-21F329898DAA}"/>
              </a:ext>
            </a:extLst>
          </p:cNvPr>
          <p:cNvSpPr>
            <a:spLocks noGrp="1"/>
          </p:cNvSpPr>
          <p:nvPr>
            <p:ph type="sldNum" sz="quarter" idx="12"/>
          </p:nvPr>
        </p:nvSpPr>
        <p:spPr/>
        <p:txBody>
          <a:bodyPr/>
          <a:lstStyle/>
          <a:p>
            <a:fld id="{5A195573-6125-40C3-AA0C-3AC6CFB9F86B}" type="slidenum">
              <a:rPr lang="en-US" smtClean="0"/>
              <a:pPr/>
              <a:t>7</a:t>
            </a:fld>
            <a:endParaRPr lang="en-US" dirty="0"/>
          </a:p>
        </p:txBody>
      </p:sp>
    </p:spTree>
    <p:extLst>
      <p:ext uri="{BB962C8B-B14F-4D97-AF65-F5344CB8AC3E}">
        <p14:creationId xmlns:p14="http://schemas.microsoft.com/office/powerpoint/2010/main" val="14517269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33031F-3C62-D320-C55E-92604BD5A0E4}"/>
              </a:ext>
            </a:extLst>
          </p:cNvPr>
          <p:cNvSpPr>
            <a:spLocks noGrp="1"/>
          </p:cNvSpPr>
          <p:nvPr>
            <p:ph type="title"/>
          </p:nvPr>
        </p:nvSpPr>
        <p:spPr/>
        <p:txBody>
          <a:bodyPr/>
          <a:lstStyle/>
          <a:p>
            <a:r>
              <a:rPr lang="nl-NL" dirty="0" err="1"/>
              <a:t>Process</a:t>
            </a:r>
            <a:r>
              <a:rPr lang="nl-NL" dirty="0"/>
              <a:t> of data access </a:t>
            </a:r>
            <a:r>
              <a:rPr lang="nl-NL" dirty="0" err="1"/>
              <a:t>requests</a:t>
            </a:r>
            <a:r>
              <a:rPr lang="nl-NL" dirty="0"/>
              <a:t> (1)</a:t>
            </a:r>
          </a:p>
        </p:txBody>
      </p:sp>
      <p:sp>
        <p:nvSpPr>
          <p:cNvPr id="3" name="Tijdelijke aanduiding voor tekst 2">
            <a:extLst>
              <a:ext uri="{FF2B5EF4-FFF2-40B4-BE49-F238E27FC236}">
                <a16:creationId xmlns:a16="http://schemas.microsoft.com/office/drawing/2014/main" id="{A063F47B-9CD1-310E-365E-2D2D2AD2A236}"/>
              </a:ext>
            </a:extLst>
          </p:cNvPr>
          <p:cNvSpPr>
            <a:spLocks noGrp="1"/>
          </p:cNvSpPr>
          <p:nvPr>
            <p:ph type="body" sz="quarter" idx="11"/>
          </p:nvPr>
        </p:nvSpPr>
        <p:spPr/>
        <p:txBody>
          <a:bodyPr/>
          <a:lstStyle/>
          <a:p>
            <a:pPr marL="457200" lvl="0" indent="-457200">
              <a:buFont typeface="+mj-lt"/>
              <a:buAutoNum type="arabicPeriod"/>
            </a:pPr>
            <a:r>
              <a:rPr lang="nl-NL" dirty="0" err="1"/>
              <a:t>Process</a:t>
            </a:r>
            <a:r>
              <a:rPr lang="nl-NL" dirty="0"/>
              <a:t> </a:t>
            </a:r>
            <a:r>
              <a:rPr lang="nl-NL" dirty="0" err="1"/>
              <a:t>depends</a:t>
            </a:r>
            <a:r>
              <a:rPr lang="nl-NL" dirty="0"/>
              <a:t> on data type</a:t>
            </a:r>
          </a:p>
          <a:p>
            <a:pPr marL="457200" lvl="0" indent="-457200">
              <a:buFont typeface="+mj-lt"/>
              <a:buAutoNum type="arabicPeriod"/>
            </a:pPr>
            <a:endParaRPr lang="nl-NL" dirty="0"/>
          </a:p>
          <a:p>
            <a:pPr marL="342900" lvl="0" indent="-342900">
              <a:buFont typeface="Wingdings" pitchFamily="2" charset="2"/>
              <a:buChar char="Ø"/>
            </a:pPr>
            <a:r>
              <a:rPr lang="nl-NL" dirty="0">
                <a:solidFill>
                  <a:schemeClr val="accent2">
                    <a:lumMod val="50000"/>
                  </a:schemeClr>
                </a:solidFill>
              </a:rPr>
              <a:t>Open access: </a:t>
            </a:r>
            <a:r>
              <a:rPr lang="nl-NL" dirty="0"/>
              <a:t>no </a:t>
            </a:r>
            <a:r>
              <a:rPr lang="nl-NL" dirty="0" err="1"/>
              <a:t>intervention</a:t>
            </a:r>
            <a:r>
              <a:rPr lang="nl-NL" dirty="0"/>
              <a:t>, no </a:t>
            </a:r>
            <a:r>
              <a:rPr lang="nl-NL" dirty="0" err="1"/>
              <a:t>locks</a:t>
            </a:r>
            <a:r>
              <a:rPr lang="nl-NL" dirty="0"/>
              <a:t>, </a:t>
            </a:r>
            <a:r>
              <a:rPr lang="nl-NL" dirty="0" err="1"/>
              <a:t>everyone</a:t>
            </a:r>
            <a:r>
              <a:rPr lang="nl-NL" dirty="0"/>
              <a:t> </a:t>
            </a:r>
            <a:r>
              <a:rPr lang="nl-NL" dirty="0" err="1"/>
              <a:t>can</a:t>
            </a:r>
            <a:r>
              <a:rPr lang="nl-NL" dirty="0"/>
              <a:t> download files </a:t>
            </a:r>
            <a:r>
              <a:rPr lang="nl-NL" dirty="0" err="1"/>
              <a:t>from</a:t>
            </a:r>
            <a:r>
              <a:rPr lang="nl-NL" dirty="0"/>
              <a:t> </a:t>
            </a:r>
            <a:r>
              <a:rPr lang="nl-NL" dirty="0" err="1"/>
              <a:t>DataverseNL</a:t>
            </a:r>
            <a:r>
              <a:rPr lang="nl-NL" dirty="0"/>
              <a:t>.</a:t>
            </a:r>
          </a:p>
          <a:p>
            <a:pPr lvl="0"/>
            <a:endParaRPr lang="nl-NL" dirty="0"/>
          </a:p>
          <a:p>
            <a:pPr marL="342900" lvl="0" indent="-342900">
              <a:buFont typeface="Wingdings" pitchFamily="2" charset="2"/>
              <a:buChar char="Ø"/>
            </a:pPr>
            <a:r>
              <a:rPr lang="nl-NL" dirty="0">
                <a:solidFill>
                  <a:schemeClr val="accent2">
                    <a:lumMod val="50000"/>
                  </a:schemeClr>
                </a:solidFill>
              </a:rPr>
              <a:t>Limited access: </a:t>
            </a:r>
            <a:r>
              <a:rPr lang="nl-NL" dirty="0" err="1"/>
              <a:t>popup</a:t>
            </a:r>
            <a:r>
              <a:rPr lang="nl-NL" dirty="0"/>
              <a:t> </a:t>
            </a:r>
            <a:r>
              <a:rPr lang="nl-NL" dirty="0" err="1"/>
              <a:t>with</a:t>
            </a:r>
            <a:r>
              <a:rPr lang="nl-NL" dirty="0"/>
              <a:t> </a:t>
            </a:r>
            <a:r>
              <a:rPr lang="nl-NL" dirty="0" err="1"/>
              <a:t>terms</a:t>
            </a:r>
            <a:r>
              <a:rPr lang="nl-NL" dirty="0"/>
              <a:t>, </a:t>
            </a:r>
            <a:r>
              <a:rPr lang="nl-NL" dirty="0">
                <a:solidFill>
                  <a:schemeClr val="accent2">
                    <a:lumMod val="50000"/>
                  </a:schemeClr>
                </a:solidFill>
              </a:rPr>
              <a:t>UMC Utrecht </a:t>
            </a:r>
            <a:r>
              <a:rPr lang="nl-NL" dirty="0" err="1">
                <a:solidFill>
                  <a:schemeClr val="accent2">
                    <a:lumMod val="50000"/>
                  </a:schemeClr>
                </a:solidFill>
              </a:rPr>
              <a:t>licence</a:t>
            </a:r>
            <a:r>
              <a:rPr lang="nl-NL" dirty="0"/>
              <a:t>, files are </a:t>
            </a:r>
            <a:r>
              <a:rPr lang="nl-NL" dirty="0" err="1"/>
              <a:t>usually</a:t>
            </a:r>
            <a:r>
              <a:rPr lang="nl-NL" dirty="0"/>
              <a:t> </a:t>
            </a:r>
            <a:r>
              <a:rPr lang="nl-NL" dirty="0" err="1"/>
              <a:t>not</a:t>
            </a:r>
            <a:r>
              <a:rPr lang="nl-NL" dirty="0"/>
              <a:t> </a:t>
            </a:r>
            <a:r>
              <a:rPr lang="nl-NL" dirty="0" err="1"/>
              <a:t>locked</a:t>
            </a:r>
            <a:r>
              <a:rPr lang="nl-NL" dirty="0"/>
              <a:t> </a:t>
            </a:r>
            <a:r>
              <a:rPr lang="nl-NL" dirty="0" err="1"/>
              <a:t>and</a:t>
            </a:r>
            <a:r>
              <a:rPr lang="nl-NL" dirty="0"/>
              <a:t> </a:t>
            </a:r>
            <a:r>
              <a:rPr lang="nl-NL" dirty="0" err="1"/>
              <a:t>can</a:t>
            </a:r>
            <a:r>
              <a:rPr lang="nl-NL" dirty="0"/>
              <a:t> </a:t>
            </a:r>
            <a:r>
              <a:rPr lang="nl-NL" dirty="0" err="1"/>
              <a:t>be</a:t>
            </a:r>
            <a:r>
              <a:rPr lang="nl-NL" dirty="0"/>
              <a:t> </a:t>
            </a:r>
            <a:r>
              <a:rPr lang="nl-NL" dirty="0" err="1"/>
              <a:t>downloaded</a:t>
            </a:r>
            <a:r>
              <a:rPr lang="nl-NL" dirty="0"/>
              <a:t> </a:t>
            </a:r>
            <a:r>
              <a:rPr lang="nl-NL" dirty="0" err="1"/>
              <a:t>from</a:t>
            </a:r>
            <a:r>
              <a:rPr lang="nl-NL" dirty="0"/>
              <a:t> </a:t>
            </a:r>
            <a:r>
              <a:rPr lang="nl-NL" dirty="0" err="1"/>
              <a:t>DataverseNL</a:t>
            </a:r>
            <a:r>
              <a:rPr lang="nl-NL" dirty="0"/>
              <a:t>.</a:t>
            </a:r>
          </a:p>
          <a:p>
            <a:pPr marL="342900" lvl="0" indent="-342900">
              <a:buFont typeface="Wingdings" pitchFamily="2" charset="2"/>
              <a:buChar char="Ø"/>
            </a:pPr>
            <a:endParaRPr lang="nl-NL" dirty="0"/>
          </a:p>
          <a:p>
            <a:pPr marL="342900" lvl="0" indent="-342900">
              <a:buFont typeface="Wingdings" pitchFamily="2" charset="2"/>
              <a:buChar char="Ø"/>
            </a:pPr>
            <a:r>
              <a:rPr lang="nl-NL" dirty="0" err="1">
                <a:solidFill>
                  <a:schemeClr val="accent2">
                    <a:lumMod val="50000"/>
                  </a:schemeClr>
                </a:solidFill>
              </a:rPr>
              <a:t>Restricted</a:t>
            </a:r>
            <a:r>
              <a:rPr lang="nl-NL" dirty="0">
                <a:solidFill>
                  <a:schemeClr val="accent2">
                    <a:lumMod val="50000"/>
                  </a:schemeClr>
                </a:solidFill>
              </a:rPr>
              <a:t> access: </a:t>
            </a:r>
            <a:r>
              <a:rPr lang="nl-NL" dirty="0" err="1"/>
              <a:t>intervention</a:t>
            </a:r>
            <a:r>
              <a:rPr lang="nl-NL" dirty="0"/>
              <a:t>, </a:t>
            </a:r>
            <a:r>
              <a:rPr lang="nl-NL" dirty="0">
                <a:solidFill>
                  <a:schemeClr val="accent2">
                    <a:lumMod val="50000"/>
                  </a:schemeClr>
                </a:solidFill>
              </a:rPr>
              <a:t>Data </a:t>
            </a:r>
            <a:r>
              <a:rPr lang="nl-NL" dirty="0" err="1">
                <a:solidFill>
                  <a:schemeClr val="accent2">
                    <a:lumMod val="50000"/>
                  </a:schemeClr>
                </a:solidFill>
              </a:rPr>
              <a:t>Sharing</a:t>
            </a:r>
            <a:r>
              <a:rPr lang="nl-NL" dirty="0">
                <a:solidFill>
                  <a:schemeClr val="accent2">
                    <a:lumMod val="50000"/>
                  </a:schemeClr>
                </a:solidFill>
              </a:rPr>
              <a:t> Agreement </a:t>
            </a:r>
            <a:r>
              <a:rPr lang="nl-NL" dirty="0"/>
              <a:t>in </a:t>
            </a:r>
            <a:r>
              <a:rPr lang="nl-NL" dirty="0" err="1"/>
              <a:t>terms</a:t>
            </a:r>
            <a:r>
              <a:rPr lang="nl-NL" dirty="0"/>
              <a:t>, DAC </a:t>
            </a:r>
            <a:r>
              <a:rPr lang="nl-NL" dirty="0" err="1"/>
              <a:t>decides</a:t>
            </a:r>
            <a:r>
              <a:rPr lang="nl-NL" dirty="0"/>
              <a:t> </a:t>
            </a:r>
            <a:r>
              <a:rPr lang="nl-NL" dirty="0" err="1"/>
              <a:t>who</a:t>
            </a:r>
            <a:r>
              <a:rPr lang="nl-NL" dirty="0"/>
              <a:t> access</a:t>
            </a:r>
          </a:p>
          <a:p>
            <a:pPr marL="342900" lvl="0" indent="-342900">
              <a:buFont typeface="Wingdings" pitchFamily="2" charset="2"/>
              <a:buChar char="Ø"/>
            </a:pPr>
            <a:endParaRPr lang="nl-NL" dirty="0"/>
          </a:p>
          <a:p>
            <a:pPr marL="342900" lvl="0" indent="-342900">
              <a:buFont typeface="Wingdings" pitchFamily="2" charset="2"/>
              <a:buChar char="Ø"/>
            </a:pPr>
            <a:endParaRPr lang="nl-NL" dirty="0"/>
          </a:p>
          <a:p>
            <a:pPr lvl="0"/>
            <a:r>
              <a:rPr lang="nl-NL" dirty="0">
                <a:hlinkClick r:id="rId2"/>
              </a:rPr>
              <a:t>Data Request Form</a:t>
            </a:r>
            <a:r>
              <a:rPr lang="nl-NL" dirty="0"/>
              <a:t> </a:t>
            </a:r>
            <a:r>
              <a:rPr lang="nl-NL" dirty="0" err="1"/>
              <a:t>and</a:t>
            </a:r>
            <a:r>
              <a:rPr lang="nl-NL" dirty="0"/>
              <a:t> </a:t>
            </a:r>
            <a:r>
              <a:rPr lang="nl-NL" dirty="0">
                <a:hlinkClick r:id="rId3"/>
              </a:rPr>
              <a:t>Data </a:t>
            </a:r>
            <a:r>
              <a:rPr lang="nl-NL" dirty="0" err="1">
                <a:hlinkClick r:id="rId3"/>
              </a:rPr>
              <a:t>Sharing</a:t>
            </a:r>
            <a:r>
              <a:rPr lang="nl-NL" dirty="0">
                <a:hlinkClick r:id="rId3"/>
              </a:rPr>
              <a:t> Agreement</a:t>
            </a:r>
            <a:endParaRPr lang="nl-NL" dirty="0"/>
          </a:p>
        </p:txBody>
      </p:sp>
      <p:sp>
        <p:nvSpPr>
          <p:cNvPr id="4" name="Tijdelijke aanduiding voor dianummer 3">
            <a:extLst>
              <a:ext uri="{FF2B5EF4-FFF2-40B4-BE49-F238E27FC236}">
                <a16:creationId xmlns:a16="http://schemas.microsoft.com/office/drawing/2014/main" id="{E9E6C639-0F7B-98CD-32A4-11507D8C43FA}"/>
              </a:ext>
            </a:extLst>
          </p:cNvPr>
          <p:cNvSpPr>
            <a:spLocks noGrp="1"/>
          </p:cNvSpPr>
          <p:nvPr>
            <p:ph type="sldNum" sz="quarter" idx="12"/>
          </p:nvPr>
        </p:nvSpPr>
        <p:spPr/>
        <p:txBody>
          <a:bodyPr/>
          <a:lstStyle/>
          <a:p>
            <a:fld id="{5A195573-6125-40C3-AA0C-3AC6CFB9F86B}" type="slidenum">
              <a:rPr lang="en-US" smtClean="0"/>
              <a:pPr/>
              <a:t>8</a:t>
            </a:fld>
            <a:endParaRPr lang="en-US" dirty="0"/>
          </a:p>
        </p:txBody>
      </p:sp>
      <p:pic>
        <p:nvPicPr>
          <p:cNvPr id="5" name="Afbeelding 4">
            <a:extLst>
              <a:ext uri="{FF2B5EF4-FFF2-40B4-BE49-F238E27FC236}">
                <a16:creationId xmlns:a16="http://schemas.microsoft.com/office/drawing/2014/main" id="{02D4467D-A0A6-DCED-2504-56AC4DA7E695}"/>
              </a:ext>
            </a:extLst>
          </p:cNvPr>
          <p:cNvPicPr>
            <a:picLocks noChangeAspect="1"/>
          </p:cNvPicPr>
          <p:nvPr/>
        </p:nvPicPr>
        <p:blipFill>
          <a:blip r:embed="rId4"/>
          <a:srcRect l="23640" r="9342"/>
          <a:stretch>
            <a:fillRect/>
          </a:stretch>
        </p:blipFill>
        <p:spPr>
          <a:xfrm>
            <a:off x="6023113" y="4169962"/>
            <a:ext cx="2675594" cy="2354368"/>
          </a:xfrm>
          <a:prstGeom prst="rect">
            <a:avLst/>
          </a:prstGeom>
        </p:spPr>
      </p:pic>
    </p:spTree>
    <p:extLst>
      <p:ext uri="{BB962C8B-B14F-4D97-AF65-F5344CB8AC3E}">
        <p14:creationId xmlns:p14="http://schemas.microsoft.com/office/powerpoint/2010/main" val="3410319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B37398-0E33-14C9-0051-F090FCE4564A}"/>
              </a:ext>
            </a:extLst>
          </p:cNvPr>
          <p:cNvSpPr>
            <a:spLocks noGrp="1"/>
          </p:cNvSpPr>
          <p:nvPr>
            <p:ph type="title"/>
          </p:nvPr>
        </p:nvSpPr>
        <p:spPr/>
        <p:txBody>
          <a:bodyPr/>
          <a:lstStyle/>
          <a:p>
            <a:r>
              <a:rPr lang="nl-NL" dirty="0" err="1"/>
              <a:t>Process</a:t>
            </a:r>
            <a:r>
              <a:rPr lang="nl-NL" dirty="0"/>
              <a:t> of data access </a:t>
            </a:r>
            <a:r>
              <a:rPr lang="nl-NL" dirty="0" err="1"/>
              <a:t>requests</a:t>
            </a:r>
            <a:r>
              <a:rPr lang="nl-NL" dirty="0"/>
              <a:t> (2)</a:t>
            </a:r>
          </a:p>
        </p:txBody>
      </p:sp>
      <p:sp>
        <p:nvSpPr>
          <p:cNvPr id="3" name="Tijdelijke aanduiding voor tekst 2">
            <a:extLst>
              <a:ext uri="{FF2B5EF4-FFF2-40B4-BE49-F238E27FC236}">
                <a16:creationId xmlns:a16="http://schemas.microsoft.com/office/drawing/2014/main" id="{0DE24D74-4591-C0C6-F0B1-7574F4A37EFB}"/>
              </a:ext>
            </a:extLst>
          </p:cNvPr>
          <p:cNvSpPr>
            <a:spLocks noGrp="1"/>
          </p:cNvSpPr>
          <p:nvPr>
            <p:ph type="body" sz="quarter" idx="11"/>
          </p:nvPr>
        </p:nvSpPr>
        <p:spPr/>
        <p:txBody>
          <a:bodyPr/>
          <a:lstStyle/>
          <a:p>
            <a:r>
              <a:rPr lang="nl-NL" dirty="0" err="1"/>
              <a:t>Prerequisites</a:t>
            </a:r>
            <a:endParaRPr lang="nl-NL" dirty="0"/>
          </a:p>
          <a:p>
            <a:endParaRPr lang="nl-NL" dirty="0"/>
          </a:p>
          <a:p>
            <a:pPr marL="457200" indent="-457200">
              <a:buFont typeface="+mj-lt"/>
              <a:buAutoNum type="arabicPeriod"/>
            </a:pPr>
            <a:r>
              <a:rPr lang="nl-NL" dirty="0"/>
              <a:t>PI </a:t>
            </a:r>
            <a:r>
              <a:rPr lang="nl-NL" dirty="0" err="1"/>
              <a:t>and</a:t>
            </a:r>
            <a:r>
              <a:rPr lang="nl-NL" dirty="0"/>
              <a:t> UMC Utrecht </a:t>
            </a:r>
            <a:r>
              <a:rPr lang="nl-NL" dirty="0" err="1"/>
              <a:t>remains</a:t>
            </a:r>
            <a:r>
              <a:rPr lang="nl-NL" dirty="0"/>
              <a:t> </a:t>
            </a:r>
            <a:r>
              <a:rPr lang="nl-NL" dirty="0">
                <a:solidFill>
                  <a:schemeClr val="accent2">
                    <a:lumMod val="50000"/>
                  </a:schemeClr>
                </a:solidFill>
              </a:rPr>
              <a:t>co-</a:t>
            </a:r>
            <a:r>
              <a:rPr lang="nl-NL" dirty="0" err="1">
                <a:solidFill>
                  <a:schemeClr val="accent2">
                    <a:lumMod val="50000"/>
                  </a:schemeClr>
                </a:solidFill>
              </a:rPr>
              <a:t>owner</a:t>
            </a:r>
            <a:r>
              <a:rPr lang="nl-NL" dirty="0"/>
              <a:t> of </a:t>
            </a:r>
            <a:r>
              <a:rPr lang="nl-NL" dirty="0" err="1"/>
              <a:t>the</a:t>
            </a:r>
            <a:r>
              <a:rPr lang="nl-NL" dirty="0"/>
              <a:t> data.</a:t>
            </a:r>
          </a:p>
          <a:p>
            <a:pPr marL="457200" indent="-457200">
              <a:buFont typeface="+mj-lt"/>
              <a:buAutoNum type="arabicPeriod"/>
            </a:pPr>
            <a:endParaRPr lang="nl-NL" dirty="0"/>
          </a:p>
          <a:p>
            <a:pPr marL="457200" indent="-457200">
              <a:buFont typeface="+mj-lt"/>
              <a:buAutoNum type="arabicPeriod"/>
            </a:pPr>
            <a:r>
              <a:rPr lang="nl-NL" dirty="0" err="1"/>
              <a:t>All</a:t>
            </a:r>
            <a:r>
              <a:rPr lang="nl-NL" dirty="0"/>
              <a:t> </a:t>
            </a:r>
            <a:r>
              <a:rPr lang="nl-NL" dirty="0" err="1"/>
              <a:t>requests</a:t>
            </a:r>
            <a:r>
              <a:rPr lang="nl-NL" dirty="0"/>
              <a:t> </a:t>
            </a:r>
            <a:r>
              <a:rPr lang="nl-NL" dirty="0" err="1"/>
              <a:t>for</a:t>
            </a:r>
            <a:r>
              <a:rPr lang="nl-NL" dirty="0"/>
              <a:t> </a:t>
            </a:r>
            <a:r>
              <a:rPr lang="nl-NL" dirty="0" err="1"/>
              <a:t>restricted</a:t>
            </a:r>
            <a:r>
              <a:rPr lang="nl-NL" dirty="0"/>
              <a:t> files first go </a:t>
            </a:r>
            <a:r>
              <a:rPr lang="nl-NL" dirty="0" err="1"/>
              <a:t>through</a:t>
            </a:r>
            <a:r>
              <a:rPr lang="nl-NL" dirty="0"/>
              <a:t> Research Tooling. We forward </a:t>
            </a:r>
            <a:r>
              <a:rPr lang="nl-NL" dirty="0" err="1"/>
              <a:t>it</a:t>
            </a:r>
            <a:r>
              <a:rPr lang="nl-NL" dirty="0"/>
              <a:t> </a:t>
            </a:r>
            <a:r>
              <a:rPr lang="nl-NL" dirty="0" err="1"/>
              <a:t>to</a:t>
            </a:r>
            <a:r>
              <a:rPr lang="nl-NL" dirty="0"/>
              <a:t> </a:t>
            </a:r>
            <a:r>
              <a:rPr lang="nl-NL" dirty="0" err="1"/>
              <a:t>the</a:t>
            </a:r>
            <a:r>
              <a:rPr lang="nl-NL" dirty="0"/>
              <a:t> DAC.</a:t>
            </a:r>
          </a:p>
          <a:p>
            <a:pPr marL="457200" indent="-457200">
              <a:buFont typeface="+mj-lt"/>
              <a:buAutoNum type="arabicPeriod"/>
            </a:pPr>
            <a:endParaRPr lang="nl-NL" dirty="0"/>
          </a:p>
          <a:p>
            <a:pPr marL="457200" indent="-457200">
              <a:buFont typeface="+mj-lt"/>
              <a:buAutoNum type="arabicPeriod"/>
            </a:pPr>
            <a:r>
              <a:rPr lang="nl-NL" dirty="0"/>
              <a:t>Datamanager / PI releases datasets, </a:t>
            </a:r>
            <a:r>
              <a:rPr lang="nl-NL" dirty="0" err="1"/>
              <a:t>not</a:t>
            </a:r>
            <a:r>
              <a:rPr lang="nl-NL" dirty="0"/>
              <a:t> </a:t>
            </a:r>
            <a:r>
              <a:rPr lang="nl-NL" dirty="0" err="1"/>
              <a:t>the</a:t>
            </a:r>
            <a:r>
              <a:rPr lang="nl-NL" dirty="0"/>
              <a:t> </a:t>
            </a:r>
            <a:r>
              <a:rPr lang="nl-NL" dirty="0" err="1"/>
              <a:t>depositors</a:t>
            </a:r>
            <a:r>
              <a:rPr lang="nl-NL" dirty="0"/>
              <a:t>/</a:t>
            </a:r>
            <a:r>
              <a:rPr lang="nl-NL" dirty="0" err="1"/>
              <a:t>authors</a:t>
            </a:r>
            <a:r>
              <a:rPr lang="nl-NL" dirty="0"/>
              <a:t>.</a:t>
            </a:r>
          </a:p>
          <a:p>
            <a:endParaRPr lang="nl-NL" dirty="0"/>
          </a:p>
          <a:p>
            <a:r>
              <a:rPr lang="nl-NL" dirty="0" err="1"/>
              <a:t>What</a:t>
            </a:r>
            <a:r>
              <a:rPr lang="nl-NL" dirty="0"/>
              <a:t> do </a:t>
            </a:r>
            <a:r>
              <a:rPr lang="nl-NL" dirty="0" err="1"/>
              <a:t>you</a:t>
            </a:r>
            <a:r>
              <a:rPr lang="nl-NL" dirty="0"/>
              <a:t> do </a:t>
            </a:r>
            <a:r>
              <a:rPr lang="nl-NL" dirty="0" err="1"/>
              <a:t>with</a:t>
            </a:r>
            <a:r>
              <a:rPr lang="nl-NL" dirty="0"/>
              <a:t> dataset </a:t>
            </a:r>
            <a:r>
              <a:rPr lang="nl-NL" dirty="0" err="1"/>
              <a:t>depositors</a:t>
            </a:r>
            <a:r>
              <a:rPr lang="nl-NL" dirty="0"/>
              <a:t> </a:t>
            </a:r>
            <a:r>
              <a:rPr lang="nl-NL" dirty="0" err="1"/>
              <a:t>who</a:t>
            </a:r>
            <a:r>
              <a:rPr lang="nl-NL" dirty="0"/>
              <a:t> want </a:t>
            </a:r>
            <a:r>
              <a:rPr lang="nl-NL" dirty="0" err="1"/>
              <a:t>to</a:t>
            </a:r>
            <a:r>
              <a:rPr lang="nl-NL" dirty="0"/>
              <a:t> manage </a:t>
            </a:r>
            <a:r>
              <a:rPr lang="nl-NL" dirty="0" err="1"/>
              <a:t>requests</a:t>
            </a:r>
            <a:r>
              <a:rPr lang="nl-NL" dirty="0"/>
              <a:t> </a:t>
            </a:r>
            <a:r>
              <a:rPr lang="nl-NL" dirty="0" err="1"/>
              <a:t>themselves</a:t>
            </a:r>
            <a:r>
              <a:rPr lang="nl-NL" dirty="0"/>
              <a:t>? </a:t>
            </a:r>
            <a:r>
              <a:rPr lang="nl-NL" dirty="0" err="1"/>
              <a:t>And</a:t>
            </a:r>
            <a:r>
              <a:rPr lang="nl-NL" dirty="0"/>
              <a:t> </a:t>
            </a:r>
            <a:r>
              <a:rPr lang="nl-NL" dirty="0" err="1"/>
              <a:t>you</a:t>
            </a:r>
            <a:r>
              <a:rPr lang="nl-NL" dirty="0"/>
              <a:t> </a:t>
            </a:r>
            <a:r>
              <a:rPr lang="nl-NL" dirty="0" err="1"/>
              <a:t>don’t</a:t>
            </a:r>
            <a:r>
              <a:rPr lang="nl-NL" dirty="0"/>
              <a:t> want </a:t>
            </a:r>
            <a:r>
              <a:rPr lang="nl-NL" dirty="0" err="1"/>
              <a:t>to</a:t>
            </a:r>
            <a:r>
              <a:rPr lang="nl-NL" dirty="0"/>
              <a:t> </a:t>
            </a:r>
            <a:r>
              <a:rPr lang="nl-NL" dirty="0" err="1"/>
              <a:t>use</a:t>
            </a:r>
            <a:r>
              <a:rPr lang="nl-NL" dirty="0"/>
              <a:t> a DSA?</a:t>
            </a:r>
            <a:br>
              <a:rPr lang="nl-NL" dirty="0"/>
            </a:br>
            <a:endParaRPr lang="nl-NL" dirty="0"/>
          </a:p>
          <a:p>
            <a:pPr marL="342900" indent="-342900">
              <a:buFont typeface="Wingdings" pitchFamily="2" charset="2"/>
              <a:buChar char="Ø"/>
            </a:pPr>
            <a:r>
              <a:rPr lang="nl-NL" dirty="0" err="1"/>
              <a:t>Curiosity</a:t>
            </a:r>
            <a:r>
              <a:rPr lang="nl-NL" dirty="0"/>
              <a:t>, control, </a:t>
            </a:r>
            <a:r>
              <a:rPr lang="nl-NL" dirty="0" err="1"/>
              <a:t>ownership</a:t>
            </a:r>
            <a:r>
              <a:rPr lang="nl-NL" dirty="0"/>
              <a:t> (</a:t>
            </a:r>
            <a:r>
              <a:rPr lang="nl-NL" dirty="0" err="1"/>
              <a:t>many</a:t>
            </a:r>
            <a:r>
              <a:rPr lang="nl-NL" dirty="0"/>
              <a:t> </a:t>
            </a:r>
            <a:r>
              <a:rPr lang="nl-NL" dirty="0" err="1"/>
              <a:t>reasons</a:t>
            </a:r>
            <a:r>
              <a:rPr lang="nl-NL" dirty="0"/>
              <a:t>)</a:t>
            </a:r>
          </a:p>
          <a:p>
            <a:pPr marL="342900" indent="-342900">
              <a:buFont typeface="Wingdings" pitchFamily="2" charset="2"/>
              <a:buChar char="Ø"/>
            </a:pPr>
            <a:endParaRPr lang="nl-NL" dirty="0"/>
          </a:p>
          <a:p>
            <a:r>
              <a:rPr lang="nl-NL" dirty="0" err="1"/>
              <a:t>Use</a:t>
            </a:r>
            <a:r>
              <a:rPr lang="nl-NL" dirty="0"/>
              <a:t> a </a:t>
            </a:r>
            <a:r>
              <a:rPr lang="nl-NL" dirty="0" err="1">
                <a:solidFill>
                  <a:schemeClr val="accent2">
                    <a:lumMod val="50000"/>
                  </a:schemeClr>
                </a:solidFill>
              </a:rPr>
              <a:t>guestbook</a:t>
            </a:r>
            <a:r>
              <a:rPr lang="nl-NL" dirty="0"/>
              <a:t> </a:t>
            </a:r>
            <a:r>
              <a:rPr lang="nl-NL" dirty="0" err="1"/>
              <a:t>and</a:t>
            </a:r>
            <a:r>
              <a:rPr lang="nl-NL" dirty="0"/>
              <a:t> </a:t>
            </a:r>
            <a:r>
              <a:rPr lang="nl-NL" dirty="0" err="1"/>
              <a:t>lock</a:t>
            </a:r>
            <a:r>
              <a:rPr lang="nl-NL" dirty="0"/>
              <a:t> files. Or </a:t>
            </a:r>
            <a:r>
              <a:rPr lang="nl-NL" dirty="0" err="1"/>
              <a:t>refer</a:t>
            </a:r>
            <a:r>
              <a:rPr lang="nl-NL" dirty="0"/>
              <a:t> </a:t>
            </a:r>
            <a:r>
              <a:rPr lang="nl-NL" dirty="0" err="1"/>
              <a:t>to</a:t>
            </a:r>
            <a:r>
              <a:rPr lang="nl-NL" dirty="0"/>
              <a:t> </a:t>
            </a:r>
            <a:r>
              <a:rPr lang="nl-NL" dirty="0" err="1"/>
              <a:t>the</a:t>
            </a:r>
            <a:r>
              <a:rPr lang="nl-NL" dirty="0"/>
              <a:t> ‘Contact’ button in </a:t>
            </a:r>
            <a:r>
              <a:rPr lang="nl-NL" dirty="0" err="1"/>
              <a:t>terms</a:t>
            </a:r>
            <a:r>
              <a:rPr lang="nl-NL" dirty="0"/>
              <a:t>.</a:t>
            </a:r>
          </a:p>
          <a:p>
            <a:endParaRPr lang="nl-NL" dirty="0"/>
          </a:p>
          <a:p>
            <a:r>
              <a:rPr lang="nl-NL" dirty="0"/>
              <a:t>No extra </a:t>
            </a:r>
            <a:r>
              <a:rPr lang="nl-NL" dirty="0" err="1"/>
              <a:t>authorisation</a:t>
            </a:r>
            <a:r>
              <a:rPr lang="nl-NL" dirty="0"/>
              <a:t> on dataset level.</a:t>
            </a:r>
          </a:p>
          <a:p>
            <a:pPr marL="342900" indent="-342900">
              <a:buFont typeface="Wingdings" pitchFamily="2" charset="2"/>
              <a:buChar char="Ø"/>
            </a:pPr>
            <a:endParaRPr lang="nl-NL" dirty="0"/>
          </a:p>
          <a:p>
            <a:pPr marL="342900" indent="-342900">
              <a:buFont typeface="Wingdings" pitchFamily="2" charset="2"/>
              <a:buChar char="Ø"/>
            </a:pPr>
            <a:endParaRPr lang="nl-NL" dirty="0"/>
          </a:p>
          <a:p>
            <a:pPr marL="457200" indent="-457200">
              <a:buFont typeface="+mj-lt"/>
              <a:buAutoNum type="arabicPeriod"/>
            </a:pPr>
            <a:endParaRPr lang="nl-NL" dirty="0"/>
          </a:p>
          <a:p>
            <a:pPr marL="457200" indent="-457200">
              <a:buFont typeface="+mj-lt"/>
              <a:buAutoNum type="arabicPeriod"/>
            </a:pPr>
            <a:endParaRPr lang="nl-NL" dirty="0"/>
          </a:p>
          <a:p>
            <a:pPr marL="457200" indent="-457200">
              <a:buFont typeface="+mj-lt"/>
              <a:buAutoNum type="arabicPeriod"/>
            </a:pPr>
            <a:endParaRPr lang="nl-NL" dirty="0"/>
          </a:p>
        </p:txBody>
      </p:sp>
      <p:sp>
        <p:nvSpPr>
          <p:cNvPr id="4" name="Tijdelijke aanduiding voor dianummer 3">
            <a:extLst>
              <a:ext uri="{FF2B5EF4-FFF2-40B4-BE49-F238E27FC236}">
                <a16:creationId xmlns:a16="http://schemas.microsoft.com/office/drawing/2014/main" id="{90B0C524-EE42-59D5-F8B2-B976EDDD64DF}"/>
              </a:ext>
            </a:extLst>
          </p:cNvPr>
          <p:cNvSpPr>
            <a:spLocks noGrp="1"/>
          </p:cNvSpPr>
          <p:nvPr>
            <p:ph type="sldNum" sz="quarter" idx="12"/>
          </p:nvPr>
        </p:nvSpPr>
        <p:spPr/>
        <p:txBody>
          <a:bodyPr/>
          <a:lstStyle/>
          <a:p>
            <a:fld id="{5A195573-6125-40C3-AA0C-3AC6CFB9F86B}" type="slidenum">
              <a:rPr lang="en-US" smtClean="0"/>
              <a:pPr/>
              <a:t>9</a:t>
            </a:fld>
            <a:endParaRPr lang="en-US" dirty="0"/>
          </a:p>
        </p:txBody>
      </p:sp>
    </p:spTree>
    <p:extLst>
      <p:ext uri="{BB962C8B-B14F-4D97-AF65-F5344CB8AC3E}">
        <p14:creationId xmlns:p14="http://schemas.microsoft.com/office/powerpoint/2010/main" val="1194532211"/>
      </p:ext>
    </p:extLst>
  </p:cSld>
  <p:clrMapOvr>
    <a:masterClrMapping/>
  </p:clrMapOvr>
</p:sld>
</file>

<file path=ppt/theme/theme1.xml><?xml version="1.0" encoding="utf-8"?>
<a:theme xmlns:a="http://schemas.openxmlformats.org/drawingml/2006/main" name="UMC PowerPoint ENG">
  <a:themeElements>
    <a:clrScheme name="UMC + WKZ">
      <a:dk1>
        <a:srgbClr val="004285"/>
      </a:dk1>
      <a:lt1>
        <a:sysClr val="window" lastClr="FFFFFF"/>
      </a:lt1>
      <a:dk2>
        <a:srgbClr val="1191FA"/>
      </a:dk2>
      <a:lt2>
        <a:srgbClr val="FC6039"/>
      </a:lt2>
      <a:accent1>
        <a:srgbClr val="1191FA"/>
      </a:accent1>
      <a:accent2>
        <a:srgbClr val="FC6039"/>
      </a:accent2>
      <a:accent3>
        <a:srgbClr val="C2E4FF"/>
      </a:accent3>
      <a:accent4>
        <a:srgbClr val="F1D9D3"/>
      </a:accent4>
      <a:accent5>
        <a:srgbClr val="004285"/>
      </a:accent5>
      <a:accent6>
        <a:srgbClr val="D6E6D6"/>
      </a:accent6>
      <a:hlink>
        <a:srgbClr val="1A21D5"/>
      </a:hlink>
      <a:folHlink>
        <a:srgbClr val="1A21D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Lichtblauw 1">
      <a:srgbClr val="1191FA"/>
    </a:custClr>
    <a:custClr name="Oranje">
      <a:srgbClr val="FC6039"/>
    </a:custClr>
    <a:custClr name="Lichtblauw 2">
      <a:srgbClr val="C2E4FF"/>
    </a:custClr>
    <a:custClr name="Lichtoranje">
      <a:srgbClr val="F1D9D3"/>
    </a:custClr>
    <a:custClr name="Donkerblauw">
      <a:srgbClr val="004285"/>
    </a:custClr>
    <a:custClr name="Lichtgroen">
      <a:srgbClr val="D6E6D6"/>
    </a:custClr>
  </a:custClrLst>
  <a:extLst>
    <a:ext uri="{05A4C25C-085E-4340-85A3-A5531E510DB2}">
      <thm15:themeFamily xmlns:thm15="http://schemas.microsoft.com/office/thememl/2012/main" name="UMC_PPT_4x3_ENG_Reference.pptx" id="{97C2AFB6-9F06-4629-AF2B-36788D3B6C1B}" vid="{646D738C-4D45-4600-83FE-A1BBB99009E1}"/>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7">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A7D49C1D-13BC-42A4-A049-DF59F14CFD82}">
  <we:reference id="wa200000729" version="3.9.283.0" store="en-US" storeType="OMEX"/>
  <we:alternateReferences>
    <we:reference id="wa200000729" version="3.9.283.0" store="en-US"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9B1B6019760E4F83F1FF881AF78A6C" ma:contentTypeVersion="8" ma:contentTypeDescription="Create a new document." ma:contentTypeScope="" ma:versionID="f0d8d500a7fcf97e0d39db3e9866e6f0">
  <xsd:schema xmlns:xsd="http://www.w3.org/2001/XMLSchema" xmlns:xs="http://www.w3.org/2001/XMLSchema" xmlns:p="http://schemas.microsoft.com/office/2006/metadata/properties" xmlns:ns2="76c84d90-da52-46e1-81b3-0759ec3f0775" targetNamespace="http://schemas.microsoft.com/office/2006/metadata/properties" ma:root="true" ma:fieldsID="39c82f14a5ae8d5014d7b08bda9a5a9e" ns2:_="">
    <xsd:import namespace="76c84d90-da52-46e1-81b3-0759ec3f077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c84d90-da52-46e1-81b3-0759ec3f077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9F101B6-7673-4702-8D25-DFEE858BF944}"/>
</file>

<file path=customXml/itemProps2.xml><?xml version="1.0" encoding="utf-8"?>
<ds:datastoreItem xmlns:ds="http://schemas.openxmlformats.org/officeDocument/2006/customXml" ds:itemID="{67C104A8-0D3D-47B4-B5A8-FA90720E16F5}"/>
</file>

<file path=customXml/itemProps3.xml><?xml version="1.0" encoding="utf-8"?>
<ds:datastoreItem xmlns:ds="http://schemas.openxmlformats.org/officeDocument/2006/customXml" ds:itemID="{4AFAB157-D317-4BE9-A4AC-1375E4761982}"/>
</file>

<file path=docProps/app.xml><?xml version="1.0" encoding="utf-8"?>
<Properties xmlns="http://schemas.openxmlformats.org/officeDocument/2006/extended-properties" xmlns:vt="http://schemas.openxmlformats.org/officeDocument/2006/docPropsVTypes">
  <Template>UMC PowerPoint ENG</Template>
  <TotalTime>161</TotalTime>
  <Words>449</Words>
  <Application>Microsoft Macintosh PowerPoint</Application>
  <PresentationFormat>Diavoorstelling (4:3)</PresentationFormat>
  <Paragraphs>110</Paragraphs>
  <Slides>11</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11</vt:i4>
      </vt:variant>
    </vt:vector>
  </HeadingPairs>
  <TitlesOfParts>
    <vt:vector size="16" baseType="lpstr">
      <vt:lpstr>Arial</vt:lpstr>
      <vt:lpstr>Calibri</vt:lpstr>
      <vt:lpstr>Open Sans</vt:lpstr>
      <vt:lpstr>Wingdings</vt:lpstr>
      <vt:lpstr>UMC PowerPoint ENG</vt:lpstr>
      <vt:lpstr>DataverseNL</vt:lpstr>
      <vt:lpstr>Hello</vt:lpstr>
      <vt:lpstr>Content</vt:lpstr>
      <vt:lpstr>Facts about UMC Utrecht</vt:lpstr>
      <vt:lpstr>Process of uploading and publishing a dataset (1) </vt:lpstr>
      <vt:lpstr>Process of uploading and publishing a dataset (2)</vt:lpstr>
      <vt:lpstr>Data types at UMC Utrecht</vt:lpstr>
      <vt:lpstr>Process of data access requests (1)</vt:lpstr>
      <vt:lpstr>Process of data access requests (2)</vt:lpstr>
      <vt:lpstr>Process of data access requests (3)</vt:lpstr>
      <vt:lpstr>Future improvements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Sozen, G.D. (Gizem)</dc:creator>
  <cp:lastModifiedBy>Sozen, G.D. (Gizem)</cp:lastModifiedBy>
  <cp:revision>1</cp:revision>
  <dcterms:created xsi:type="dcterms:W3CDTF">2025-09-11T15:08:18Z</dcterms:created>
  <dcterms:modified xsi:type="dcterms:W3CDTF">2025-09-15T08:59:06Z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0x010100EF9B1B6019760E4F83F1FF881AF78A6C</vt:lpwstr>
  </property>
</Properties>
</file>